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56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3004800" cy="9753600"/>
  <p:notesSz cx="6858000" cy="9144000"/>
  <p:defaultTextStyle>
    <a:lvl1pPr algn="ctr" defTabSz="584170">
      <a:defRPr sz="3600">
        <a:latin typeface="+mn-lt"/>
        <a:ea typeface="+mn-ea"/>
        <a:cs typeface="+mn-cs"/>
        <a:sym typeface="Helvetica Light"/>
      </a:defRPr>
    </a:lvl1pPr>
    <a:lvl2pPr indent="228589" algn="ctr" defTabSz="584170">
      <a:defRPr sz="3600">
        <a:latin typeface="+mn-lt"/>
        <a:ea typeface="+mn-ea"/>
        <a:cs typeface="+mn-cs"/>
        <a:sym typeface="Helvetica Light"/>
      </a:defRPr>
    </a:lvl2pPr>
    <a:lvl3pPr indent="457176" algn="ctr" defTabSz="584170">
      <a:defRPr sz="3600">
        <a:latin typeface="+mn-lt"/>
        <a:ea typeface="+mn-ea"/>
        <a:cs typeface="+mn-cs"/>
        <a:sym typeface="Helvetica Light"/>
      </a:defRPr>
    </a:lvl3pPr>
    <a:lvl4pPr indent="685765" algn="ctr" defTabSz="584170">
      <a:defRPr sz="3600">
        <a:latin typeface="+mn-lt"/>
        <a:ea typeface="+mn-ea"/>
        <a:cs typeface="+mn-cs"/>
        <a:sym typeface="Helvetica Light"/>
      </a:defRPr>
    </a:lvl4pPr>
    <a:lvl5pPr indent="914354" algn="ctr" defTabSz="584170">
      <a:defRPr sz="3600">
        <a:latin typeface="+mn-lt"/>
        <a:ea typeface="+mn-ea"/>
        <a:cs typeface="+mn-cs"/>
        <a:sym typeface="Helvetica Light"/>
      </a:defRPr>
    </a:lvl5pPr>
    <a:lvl6pPr indent="1142941" algn="ctr" defTabSz="584170">
      <a:defRPr sz="3600">
        <a:latin typeface="+mn-lt"/>
        <a:ea typeface="+mn-ea"/>
        <a:cs typeface="+mn-cs"/>
        <a:sym typeface="Helvetica Light"/>
      </a:defRPr>
    </a:lvl6pPr>
    <a:lvl7pPr indent="1371530" algn="ctr" defTabSz="584170">
      <a:defRPr sz="3600">
        <a:latin typeface="+mn-lt"/>
        <a:ea typeface="+mn-ea"/>
        <a:cs typeface="+mn-cs"/>
        <a:sym typeface="Helvetica Light"/>
      </a:defRPr>
    </a:lvl7pPr>
    <a:lvl8pPr indent="1600119" algn="ctr" defTabSz="584170">
      <a:defRPr sz="3600">
        <a:latin typeface="+mn-lt"/>
        <a:ea typeface="+mn-ea"/>
        <a:cs typeface="+mn-cs"/>
        <a:sym typeface="Helvetica Light"/>
      </a:defRPr>
    </a:lvl8pPr>
    <a:lvl9pPr indent="1828706" algn="ctr" defTabSz="584170">
      <a:defRPr sz="3600"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722" y="114"/>
      </p:cViewPr>
      <p:guideLst>
        <p:guide orient="horz" pos="3072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87877003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589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176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765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354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2941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530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119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706" defTabSz="457176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õrdkülgne kolmnurk 6"/>
          <p:cNvSpPr/>
          <p:nvPr/>
        </p:nvSpPr>
        <p:spPr>
          <a:xfrm rot="16200000">
            <a:off x="10743969" y="7472758"/>
            <a:ext cx="2692194" cy="1840680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ealkiri 7"/>
          <p:cNvSpPr>
            <a:spLocks noGrp="1"/>
          </p:cNvSpPr>
          <p:nvPr>
            <p:ph type="ctrTitle"/>
          </p:nvPr>
        </p:nvSpPr>
        <p:spPr>
          <a:xfrm>
            <a:off x="768774" y="1104055"/>
            <a:ext cx="11467253" cy="2090702"/>
          </a:xfrm>
        </p:spPr>
        <p:txBody>
          <a:bodyPr anchor="b">
            <a:normAutofit/>
          </a:bodyPr>
          <a:lstStyle>
            <a:lvl1pPr algn="r">
              <a:defRPr sz="6300"/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9" name="Alapealkiri 8"/>
          <p:cNvSpPr>
            <a:spLocks noGrp="1"/>
          </p:cNvSpPr>
          <p:nvPr>
            <p:ph type="subTitle" idx="1"/>
          </p:nvPr>
        </p:nvSpPr>
        <p:spPr>
          <a:xfrm>
            <a:off x="768774" y="3200398"/>
            <a:ext cx="11467253" cy="2492587"/>
          </a:xfrm>
        </p:spPr>
        <p:txBody>
          <a:bodyPr/>
          <a:lstStyle>
            <a:lvl1pPr marL="0" marR="52018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650230" indent="0" algn="ctr">
              <a:buNone/>
            </a:lvl2pPr>
            <a:lvl3pPr marL="1300460" indent="0" algn="ctr">
              <a:buNone/>
            </a:lvl3pPr>
            <a:lvl4pPr marL="1950690" indent="0" algn="ctr">
              <a:buNone/>
            </a:lvl4pPr>
            <a:lvl5pPr marL="2600919" indent="0" algn="ctr">
              <a:buNone/>
            </a:lvl5pPr>
            <a:lvl6pPr marL="3251149" indent="0" algn="ctr">
              <a:buNone/>
            </a:lvl6pPr>
            <a:lvl7pPr marL="3901379" indent="0" algn="ctr">
              <a:buNone/>
            </a:lvl7pPr>
            <a:lvl8pPr marL="4551609" indent="0" algn="ctr">
              <a:buNone/>
            </a:lvl8pPr>
            <a:lvl9pPr marL="5201839" indent="0" algn="ctr">
              <a:buNone/>
            </a:lvl9pPr>
          </a:lstStyle>
          <a:p>
            <a:r>
              <a:rPr kumimoji="0" lang="et-EE"/>
              <a:t>Klõpsake laadi muutmiseks</a:t>
            </a:r>
            <a:endParaRPr kumimoji="0" lang="en-US"/>
          </a:p>
        </p:txBody>
      </p:sp>
      <p:sp>
        <p:nvSpPr>
          <p:cNvPr id="28" name="Kuupäeva kohatäide 27"/>
          <p:cNvSpPr>
            <a:spLocks noGrp="1"/>
          </p:cNvSpPr>
          <p:nvPr>
            <p:ph type="dt" sz="half" idx="10"/>
          </p:nvPr>
        </p:nvSpPr>
        <p:spPr>
          <a:xfrm>
            <a:off x="1950720" y="8551334"/>
            <a:ext cx="8236373" cy="519289"/>
          </a:xfrm>
        </p:spPr>
        <p:txBody>
          <a:bodyPr tIns="0" bIns="0" anchor="t"/>
          <a:lstStyle>
            <a:lvl1pPr algn="r">
              <a:defRPr sz="1400"/>
            </a:lvl1pPr>
          </a:lstStyle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17" name="Jaluse kohatäide 16"/>
          <p:cNvSpPr>
            <a:spLocks noGrp="1"/>
          </p:cNvSpPr>
          <p:nvPr>
            <p:ph type="ftr" sz="quarter" idx="11"/>
          </p:nvPr>
        </p:nvSpPr>
        <p:spPr>
          <a:xfrm>
            <a:off x="1950720" y="8036557"/>
            <a:ext cx="8236373" cy="519289"/>
          </a:xfrm>
        </p:spPr>
        <p:txBody>
          <a:bodyPr tIns="0" bIns="0" anchor="b"/>
          <a:lstStyle>
            <a:lvl1pPr algn="r">
              <a:defRPr sz="1600"/>
            </a:lvl1pPr>
          </a:lstStyle>
          <a:p>
            <a:endParaRPr kumimoji="0" lang="en-US"/>
          </a:p>
        </p:txBody>
      </p:sp>
      <p:sp>
        <p:nvSpPr>
          <p:cNvPr id="29" name="Slaidinumbri kohatäide 28"/>
          <p:cNvSpPr>
            <a:spLocks noGrp="1"/>
          </p:cNvSpPr>
          <p:nvPr>
            <p:ph type="sldNum" sz="quarter" idx="12"/>
          </p:nvPr>
        </p:nvSpPr>
        <p:spPr>
          <a:xfrm>
            <a:off x="11935640" y="8181060"/>
            <a:ext cx="715264" cy="519289"/>
          </a:xfrm>
        </p:spPr>
        <p:txBody>
          <a:bodyPr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9645227" y="541867"/>
            <a:ext cx="2709333" cy="7802880"/>
          </a:xfrm>
        </p:spPr>
        <p:txBody>
          <a:bodyPr vert="eaVert"/>
          <a:lstStyle/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650240" y="541867"/>
            <a:ext cx="8886613" cy="7802880"/>
          </a:xfrm>
        </p:spPr>
        <p:txBody>
          <a:bodyPr vert="eaVert"/>
          <a:lstStyle/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1270001" y="1638301"/>
            <a:ext cx="10464801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1270001" y="5029200"/>
            <a:ext cx="10464801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100"/>
            </a:lvl1pPr>
            <a:lvl2pPr marL="0" indent="228589" algn="ctr">
              <a:spcBef>
                <a:spcPts val="0"/>
              </a:spcBef>
              <a:buSzTx/>
              <a:buNone/>
              <a:defRPr sz="3100"/>
            </a:lvl2pPr>
            <a:lvl3pPr marL="0" indent="457176" algn="ctr">
              <a:spcBef>
                <a:spcPts val="0"/>
              </a:spcBef>
              <a:buSzTx/>
              <a:buNone/>
              <a:defRPr sz="3100"/>
            </a:lvl3pPr>
            <a:lvl4pPr marL="0" indent="685765" algn="ctr">
              <a:spcBef>
                <a:spcPts val="0"/>
              </a:spcBef>
              <a:buSzTx/>
              <a:buNone/>
              <a:defRPr sz="3100"/>
            </a:lvl4pPr>
            <a:lvl5pPr marL="0" indent="914354" algn="ctr">
              <a:spcBef>
                <a:spcPts val="0"/>
              </a:spcBef>
              <a:buSzTx/>
              <a:buNone/>
              <a:defRPr sz="3100"/>
            </a:lvl5pPr>
          </a:lstStyle>
          <a:p>
            <a:pPr lvl="0">
              <a:defRPr sz="1800"/>
            </a:pPr>
            <a:r>
              <a:rPr sz="3100"/>
              <a:t>Body Level One</a:t>
            </a:r>
          </a:p>
          <a:p>
            <a:pPr lvl="1">
              <a:defRPr sz="1800"/>
            </a:pPr>
            <a:r>
              <a:rPr sz="3100"/>
              <a:t>Body Level Two</a:t>
            </a:r>
          </a:p>
          <a:p>
            <a:pPr lvl="2">
              <a:defRPr sz="1800"/>
            </a:pPr>
            <a:r>
              <a:rPr sz="3100"/>
              <a:t>Body Level Three</a:t>
            </a:r>
          </a:p>
          <a:p>
            <a:pPr lvl="3">
              <a:defRPr sz="1800"/>
            </a:pPr>
            <a:r>
              <a:rPr sz="3100"/>
              <a:t>Body Level Four</a:t>
            </a:r>
          </a:p>
          <a:p>
            <a:pPr lvl="4">
              <a:defRPr sz="1800"/>
            </a:pPr>
            <a:r>
              <a:rPr sz="31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1" y="3225801"/>
            <a:ext cx="10464801" cy="33020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body" idx="1"/>
          </p:nvPr>
        </p:nvSpPr>
        <p:spPr>
          <a:xfrm>
            <a:off x="952501" y="1270001"/>
            <a:ext cx="11099800" cy="72136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Body Level One</a:t>
            </a:r>
          </a:p>
          <a:p>
            <a:pPr lvl="1">
              <a:defRPr sz="1800"/>
            </a:pPr>
            <a:r>
              <a:rPr sz="3600"/>
              <a:t>Body Level Two</a:t>
            </a:r>
          </a:p>
          <a:p>
            <a:pPr lvl="2">
              <a:defRPr sz="1800"/>
            </a:pPr>
            <a:r>
              <a:rPr sz="3600"/>
              <a:t>Body Level Three</a:t>
            </a:r>
          </a:p>
          <a:p>
            <a:pPr lvl="3">
              <a:defRPr sz="1800"/>
            </a:pPr>
            <a:r>
              <a:rPr sz="3600"/>
              <a:t>Body Level Four</a:t>
            </a:r>
          </a:p>
          <a:p>
            <a:pPr lvl="4">
              <a:defRPr sz="1800"/>
            </a:pPr>
            <a:r>
              <a:rPr sz="36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650240" y="380436"/>
            <a:ext cx="11704320" cy="1989734"/>
          </a:xfrm>
        </p:spPr>
        <p:txBody>
          <a:bodyPr/>
          <a:lstStyle/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650240" y="2677771"/>
            <a:ext cx="11704320" cy="6502400"/>
          </a:xfrm>
        </p:spPr>
        <p:txBody>
          <a:bodyPr/>
          <a:lstStyle/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6814515" y="9216068"/>
            <a:ext cx="3034453" cy="429158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650240" y="9217379"/>
            <a:ext cx="6058746" cy="427849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Jaotise pä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äisnurkne kolmnurk 8"/>
          <p:cNvSpPr/>
          <p:nvPr/>
        </p:nvSpPr>
        <p:spPr>
          <a:xfrm flipV="1">
            <a:off x="10004" y="10004"/>
            <a:ext cx="12984792" cy="9723590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marL="0" algn="ctr" defTabSz="1300460" rtl="0" eaLnBrk="1" latinLnBrk="0" hangingPunct="1"/>
            <a:endParaRPr kumimoji="0" lang="en-US" sz="26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õrdkülgne kolmnurk 7"/>
          <p:cNvSpPr/>
          <p:nvPr/>
        </p:nvSpPr>
        <p:spPr>
          <a:xfrm rot="5400000" flipV="1">
            <a:off x="10743969" y="440163"/>
            <a:ext cx="2692194" cy="1840680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>
          <a:xfrm>
            <a:off x="9892455" y="9211734"/>
            <a:ext cx="3034453" cy="433493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>
          <a:xfrm>
            <a:off x="3725335" y="9217379"/>
            <a:ext cx="6058746" cy="427849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>
          <a:xfrm>
            <a:off x="12019280" y="1151466"/>
            <a:ext cx="715264" cy="427849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  <p:cxnSp>
        <p:nvCxnSpPr>
          <p:cNvPr id="11" name="Sirgkonnektor 10"/>
          <p:cNvCxnSpPr/>
          <p:nvPr/>
        </p:nvCxnSpPr>
        <p:spPr>
          <a:xfrm rot="10800000">
            <a:off x="9200063" y="13342"/>
            <a:ext cx="3801402" cy="27025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irgkonnektor 9"/>
          <p:cNvCxnSpPr/>
          <p:nvPr/>
        </p:nvCxnSpPr>
        <p:spPr>
          <a:xfrm flipV="1">
            <a:off x="0" y="10004"/>
            <a:ext cx="12994796" cy="9733594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541867" y="386083"/>
            <a:ext cx="10295467" cy="1937173"/>
          </a:xfrm>
        </p:spPr>
        <p:txBody>
          <a:bodyPr anchor="ctr"/>
          <a:lstStyle>
            <a:lvl1pPr marL="0" algn="l">
              <a:buNone/>
              <a:defRPr sz="5100" b="1" cap="none" baseline="0"/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541867" y="2323251"/>
            <a:ext cx="5527040" cy="3251200"/>
          </a:xfrm>
        </p:spPr>
        <p:txBody>
          <a:bodyPr anchor="t"/>
          <a:lstStyle>
            <a:lvl1pPr marL="78028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t-EE"/>
              <a:t>Muutke teksti laade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650240" y="2449689"/>
            <a:ext cx="5743787" cy="6436925"/>
          </a:xfrm>
        </p:spPr>
        <p:txBody>
          <a:bodyPr/>
          <a:lstStyle>
            <a:lvl1pPr>
              <a:defRPr sz="37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</a:lstStyle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610773" y="2449689"/>
            <a:ext cx="5743787" cy="6436925"/>
          </a:xfrm>
        </p:spPr>
        <p:txBody>
          <a:bodyPr/>
          <a:lstStyle>
            <a:lvl1pPr>
              <a:defRPr sz="37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</a:lstStyle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6814515" y="9217378"/>
            <a:ext cx="3034453" cy="429158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650240" y="9217378"/>
            <a:ext cx="6058746" cy="42915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10793984" y="9217378"/>
            <a:ext cx="715264" cy="429158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õrdlu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52993" y="413486"/>
            <a:ext cx="1517227" cy="8752230"/>
          </a:xfrm>
        </p:spPr>
        <p:txBody>
          <a:bodyPr vert="vert270" anchor="b"/>
          <a:lstStyle>
            <a:lvl1pPr marL="0" algn="ctr">
              <a:defRPr sz="47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1941342" y="413486"/>
            <a:ext cx="826345" cy="4291584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2300" b="0">
                <a:solidFill>
                  <a:schemeClr val="tx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</a:lstStyle>
          <a:p>
            <a:pPr lvl="0" eaLnBrk="1" latinLnBrk="0" hangingPunct="1"/>
            <a:r>
              <a:rPr kumimoji="0" lang="et-EE"/>
              <a:t>Muutke teksti laade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3"/>
          </p:nvPr>
        </p:nvSpPr>
        <p:spPr>
          <a:xfrm>
            <a:off x="1941342" y="4874132"/>
            <a:ext cx="826345" cy="4291584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2300" b="0">
                <a:solidFill>
                  <a:schemeClr val="tx1"/>
                </a:solidFill>
              </a:defRPr>
            </a:lvl1pPr>
            <a:lvl2pPr>
              <a:buNone/>
              <a:defRPr sz="2800" b="1"/>
            </a:lvl2pPr>
            <a:lvl3pPr>
              <a:buNone/>
              <a:defRPr sz="2600" b="1"/>
            </a:lvl3pPr>
            <a:lvl4pPr>
              <a:buNone/>
              <a:defRPr sz="2300" b="1"/>
            </a:lvl4pPr>
            <a:lvl5pPr>
              <a:buNone/>
              <a:defRPr sz="2300" b="1"/>
            </a:lvl5pPr>
          </a:lstStyle>
          <a:p>
            <a:pPr lvl="0" eaLnBrk="1" latinLnBrk="0" hangingPunct="1"/>
            <a:r>
              <a:rPr kumimoji="0" lang="et-EE"/>
              <a:t>Muutke teksti laade</a:t>
            </a:r>
          </a:p>
        </p:txBody>
      </p:sp>
      <p:sp>
        <p:nvSpPr>
          <p:cNvPr id="5" name="Sisu kohatäide 4"/>
          <p:cNvSpPr>
            <a:spLocks noGrp="1"/>
          </p:cNvSpPr>
          <p:nvPr>
            <p:ph sz="quarter" idx="2"/>
          </p:nvPr>
        </p:nvSpPr>
        <p:spPr>
          <a:xfrm>
            <a:off x="2876060" y="413486"/>
            <a:ext cx="9753600" cy="4291584"/>
          </a:xfrm>
        </p:spPr>
        <p:txBody>
          <a:bodyPr/>
          <a:lstStyle>
            <a:lvl1pPr algn="l">
              <a:defRPr sz="3400"/>
            </a:lvl1pPr>
            <a:lvl2pPr algn="l">
              <a:defRPr sz="2800"/>
            </a:lvl2pPr>
            <a:lvl3pPr algn="l">
              <a:defRPr sz="2600"/>
            </a:lvl3pPr>
            <a:lvl4pPr algn="l">
              <a:defRPr sz="2300"/>
            </a:lvl4pPr>
            <a:lvl5pPr algn="l">
              <a:defRPr sz="2300"/>
            </a:lvl5pPr>
          </a:lstStyle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2876060" y="4874132"/>
            <a:ext cx="9753600" cy="429158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</a:lstStyle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>
          <a:xfrm>
            <a:off x="6814515" y="9217378"/>
            <a:ext cx="3030118" cy="429158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>
          <a:xfrm>
            <a:off x="650240" y="9217378"/>
            <a:ext cx="6060237" cy="429158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>
          <a:xfrm>
            <a:off x="10793984" y="9220403"/>
            <a:ext cx="715264" cy="429158"/>
          </a:xfrm>
        </p:spPr>
        <p:txBody>
          <a:bodyPr/>
          <a:lstStyle>
            <a:lvl1pPr algn="ctr">
              <a:defRPr/>
            </a:lvl1pPr>
          </a:lstStyle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>
          <a:xfrm>
            <a:off x="6814515" y="9217378"/>
            <a:ext cx="3034453" cy="429158"/>
          </a:xfrm>
        </p:spPr>
        <p:txBody>
          <a:bodyPr/>
          <a:lstStyle/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>
          <a:xfrm>
            <a:off x="650240" y="9218688"/>
            <a:ext cx="6058746" cy="427849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>
          <a:xfrm>
            <a:off x="10793984" y="9217378"/>
            <a:ext cx="715264" cy="429158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Pealdisega sisu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12115" y="522900"/>
            <a:ext cx="1300480" cy="8453120"/>
          </a:xfrm>
        </p:spPr>
        <p:txBody>
          <a:bodyPr vert="vert270" anchor="b"/>
          <a:lstStyle>
            <a:lvl1pPr marL="0" marR="26009" algn="r">
              <a:spcBef>
                <a:spcPts val="0"/>
              </a:spcBef>
              <a:buNone/>
              <a:defRPr sz="4100" b="0" cap="all" baseline="0"/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Teksti kohatäide 2"/>
          <p:cNvSpPr>
            <a:spLocks noGrp="1"/>
          </p:cNvSpPr>
          <p:nvPr>
            <p:ph type="body" idx="2"/>
          </p:nvPr>
        </p:nvSpPr>
        <p:spPr>
          <a:xfrm>
            <a:off x="1615439" y="522900"/>
            <a:ext cx="3467947" cy="845312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/>
            </a:lvl1pPr>
            <a:lvl2pPr>
              <a:buNone/>
              <a:defRPr sz="1700"/>
            </a:lvl2pPr>
            <a:lvl3pPr>
              <a:buNone/>
              <a:defRPr sz="1400"/>
            </a:lvl3pPr>
            <a:lvl4pPr>
              <a:buNone/>
              <a:defRPr sz="1300"/>
            </a:lvl4pPr>
            <a:lvl5pPr>
              <a:buNone/>
              <a:defRPr sz="1300"/>
            </a:lvl5pPr>
          </a:lstStyle>
          <a:p>
            <a:pPr lvl="0" eaLnBrk="1" latinLnBrk="0" hangingPunct="1"/>
            <a:r>
              <a:rPr kumimoji="0" lang="et-EE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1"/>
          </p:nvPr>
        </p:nvSpPr>
        <p:spPr>
          <a:xfrm>
            <a:off x="5192889" y="455168"/>
            <a:ext cx="7503770" cy="8518144"/>
          </a:xfrm>
        </p:spPr>
        <p:txBody>
          <a:bodyPr/>
          <a:lstStyle>
            <a:lvl1pPr>
              <a:spcBef>
                <a:spcPts val="0"/>
              </a:spcBef>
              <a:defRPr sz="4300"/>
            </a:lvl1pPr>
            <a:lvl2pPr>
              <a:defRPr sz="37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</a:lstStyle>
          <a:p>
            <a:pPr lvl="0" eaLnBrk="1" latinLnBrk="0" hangingPunct="1"/>
            <a:r>
              <a:rPr lang="et-EE"/>
              <a:t>Muutke teksti laade</a:t>
            </a:r>
          </a:p>
          <a:p>
            <a:pPr lvl="1" eaLnBrk="1" latinLnBrk="0" hangingPunct="1"/>
            <a:r>
              <a:rPr lang="et-EE"/>
              <a:t>Teine tase</a:t>
            </a:r>
          </a:p>
          <a:p>
            <a:pPr lvl="2" eaLnBrk="1" latinLnBrk="0" hangingPunct="1"/>
            <a:r>
              <a:rPr lang="et-EE"/>
              <a:t>Kolmas tase</a:t>
            </a:r>
          </a:p>
          <a:p>
            <a:pPr lvl="3" eaLnBrk="1" latinLnBrk="0" hangingPunct="1"/>
            <a:r>
              <a:rPr lang="et-EE"/>
              <a:t>Neljas tase</a:t>
            </a:r>
          </a:p>
          <a:p>
            <a:pPr lvl="4" eaLnBrk="1" latinLnBrk="0" hangingPunct="1"/>
            <a:r>
              <a:rPr lang="et-EE"/>
              <a:t>Viies tase</a:t>
            </a:r>
            <a:endParaRPr kumimoji="0" lang="en-US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8930099" y="9324442"/>
            <a:ext cx="3034453" cy="429158"/>
          </a:xfrm>
        </p:spPr>
        <p:txBody>
          <a:bodyPr/>
          <a:lstStyle>
            <a:lvl1pPr>
              <a:defRPr sz="1300"/>
            </a:lvl1pPr>
          </a:lstStyle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1615439" y="9324442"/>
            <a:ext cx="7314660" cy="429158"/>
          </a:xfrm>
        </p:spPr>
        <p:txBody>
          <a:bodyPr/>
          <a:lstStyle>
            <a:lvl1pPr>
              <a:defRPr sz="1300"/>
            </a:lvl1pPr>
          </a:lstStyle>
          <a:p>
            <a:endParaRPr kumimoji="0" lang="en-US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11961708" y="9324442"/>
            <a:ext cx="715264" cy="429158"/>
          </a:xfrm>
        </p:spPr>
        <p:txBody>
          <a:bodyPr/>
          <a:lstStyle>
            <a:lvl1pPr>
              <a:defRPr sz="1300"/>
            </a:lvl1pPr>
          </a:lstStyle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ldiallkirjaga pil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312115" y="214608"/>
            <a:ext cx="1300480" cy="9103360"/>
          </a:xfrm>
        </p:spPr>
        <p:txBody>
          <a:bodyPr vert="vert270" anchor="b"/>
          <a:lstStyle>
            <a:lvl1pPr marL="0" algn="l">
              <a:buNone/>
              <a:defRPr sz="4300" b="0" cap="all" baseline="0"/>
            </a:lvl1pPr>
          </a:lstStyle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618826" y="531863"/>
            <a:ext cx="10429850" cy="780288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4600"/>
            </a:lvl1pPr>
          </a:lstStyle>
          <a:p>
            <a:r>
              <a:rPr kumimoji="0" lang="et-EE"/>
              <a:t>Pildi lisamiseks klõpsake ikooni</a:t>
            </a:r>
            <a:endParaRPr kumimoji="0" lang="en-US" dirty="0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625600" y="8344747"/>
            <a:ext cx="10429850" cy="97536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</a:lstStyle>
          <a:p>
            <a:pPr lvl="0" eaLnBrk="1" latinLnBrk="0" hangingPunct="1"/>
            <a:r>
              <a:rPr kumimoji="0"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>
          <a:xfrm>
            <a:off x="8687206" y="9324442"/>
            <a:ext cx="2991104" cy="429158"/>
          </a:xfrm>
        </p:spPr>
        <p:txBody>
          <a:bodyPr/>
          <a:lstStyle>
            <a:lvl1pPr>
              <a:defRPr sz="1300"/>
            </a:lvl1pPr>
          </a:lstStyle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>
          <a:xfrm>
            <a:off x="1664614" y="9325752"/>
            <a:ext cx="7037258" cy="429158"/>
          </a:xfrm>
        </p:spPr>
        <p:txBody>
          <a:bodyPr/>
          <a:lstStyle>
            <a:lvl1pPr>
              <a:defRPr sz="1300"/>
            </a:lvl1pPr>
          </a:lstStyle>
          <a:p>
            <a:endParaRPr kumimoji="0" lang="en-US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>
          <a:xfrm>
            <a:off x="11686673" y="9324442"/>
            <a:ext cx="520192" cy="429158"/>
          </a:xfrm>
        </p:spPr>
        <p:txBody>
          <a:bodyPr/>
          <a:lstStyle>
            <a:lvl1pPr algn="ctr">
              <a:defRPr sz="1300"/>
            </a:lvl1pPr>
          </a:lstStyle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äisnurkne kolmnurk 10"/>
          <p:cNvSpPr/>
          <p:nvPr/>
        </p:nvSpPr>
        <p:spPr>
          <a:xfrm>
            <a:off x="10004" y="20008"/>
            <a:ext cx="12984792" cy="9723590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046" tIns="65023" rIns="130046" bIns="65023"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irgkonnektor 7"/>
          <p:cNvCxnSpPr/>
          <p:nvPr/>
        </p:nvCxnSpPr>
        <p:spPr>
          <a:xfrm>
            <a:off x="0" y="10004"/>
            <a:ext cx="12994796" cy="9733594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irgkonnektor 8"/>
          <p:cNvCxnSpPr/>
          <p:nvPr/>
        </p:nvCxnSpPr>
        <p:spPr>
          <a:xfrm rot="10800000" flipV="1">
            <a:off x="9200063" y="7037739"/>
            <a:ext cx="3801402" cy="2702521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Pealkirja kohatäide 21"/>
          <p:cNvSpPr>
            <a:spLocks noGrp="1"/>
          </p:cNvSpPr>
          <p:nvPr>
            <p:ph type="title"/>
          </p:nvPr>
        </p:nvSpPr>
        <p:spPr>
          <a:xfrm>
            <a:off x="650240" y="380436"/>
            <a:ext cx="11704320" cy="1989734"/>
          </a:xfrm>
          <a:prstGeom prst="rect">
            <a:avLst/>
          </a:prstGeom>
        </p:spPr>
        <p:txBody>
          <a:bodyPr vert="horz" lIns="130046" tIns="65023" rIns="130046" bIns="65023" anchor="ctr">
            <a:normAutofit/>
          </a:bodyPr>
          <a:lstStyle/>
          <a:p>
            <a:r>
              <a:rPr kumimoji="0" lang="et-EE"/>
              <a:t>Muutke tiitli laadi</a:t>
            </a:r>
            <a:endParaRPr kumimoji="0" lang="en-US"/>
          </a:p>
        </p:txBody>
      </p:sp>
      <p:sp>
        <p:nvSpPr>
          <p:cNvPr id="13" name="Teksti kohatäide 12"/>
          <p:cNvSpPr>
            <a:spLocks noGrp="1"/>
          </p:cNvSpPr>
          <p:nvPr>
            <p:ph type="body" idx="1"/>
          </p:nvPr>
        </p:nvSpPr>
        <p:spPr>
          <a:xfrm>
            <a:off x="650240" y="2677771"/>
            <a:ext cx="11704320" cy="6502400"/>
          </a:xfrm>
          <a:prstGeom prst="rect">
            <a:avLst/>
          </a:prstGeom>
        </p:spPr>
        <p:txBody>
          <a:bodyPr vert="horz" lIns="130046" tIns="65023" rIns="130046" bIns="65023" anchor="t">
            <a:normAutofit/>
          </a:bodyPr>
          <a:lstStyle/>
          <a:p>
            <a:pPr lvl="0" eaLnBrk="1" latinLnBrk="0" hangingPunct="1"/>
            <a:r>
              <a:rPr kumimoji="0" lang="et-EE"/>
              <a:t>Muutke teksti laade</a:t>
            </a:r>
          </a:p>
          <a:p>
            <a:pPr lvl="1" eaLnBrk="1" latinLnBrk="0" hangingPunct="1"/>
            <a:r>
              <a:rPr kumimoji="0" lang="et-EE"/>
              <a:t>Teine tase</a:t>
            </a:r>
          </a:p>
          <a:p>
            <a:pPr lvl="2" eaLnBrk="1" latinLnBrk="0" hangingPunct="1"/>
            <a:r>
              <a:rPr kumimoji="0" lang="et-EE"/>
              <a:t>Kolmas tase</a:t>
            </a:r>
          </a:p>
          <a:p>
            <a:pPr lvl="3" eaLnBrk="1" latinLnBrk="0" hangingPunct="1"/>
            <a:r>
              <a:rPr kumimoji="0" lang="et-EE"/>
              <a:t>Neljas tase</a:t>
            </a:r>
          </a:p>
          <a:p>
            <a:pPr lvl="4" eaLnBrk="1" latinLnBrk="0" hangingPunct="1"/>
            <a:r>
              <a:rPr kumimoji="0" lang="et-EE"/>
              <a:t>Viies tase</a:t>
            </a:r>
            <a:endParaRPr kumimoji="0" lang="en-US"/>
          </a:p>
        </p:txBody>
      </p:sp>
      <p:sp>
        <p:nvSpPr>
          <p:cNvPr id="14" name="Kuupäeva kohatäide 13"/>
          <p:cNvSpPr>
            <a:spLocks noGrp="1"/>
          </p:cNvSpPr>
          <p:nvPr>
            <p:ph type="dt" sz="half" idx="2"/>
          </p:nvPr>
        </p:nvSpPr>
        <p:spPr>
          <a:xfrm>
            <a:off x="6814515" y="9217378"/>
            <a:ext cx="3034453" cy="429158"/>
          </a:xfrm>
          <a:prstGeom prst="rect">
            <a:avLst/>
          </a:prstGeom>
        </p:spPr>
        <p:txBody>
          <a:bodyPr vert="horz" lIns="130046" tIns="65023" rIns="130046" bIns="65023" anchor="b"/>
          <a:lstStyle>
            <a:lvl1pPr algn="l" eaLnBrk="1" latinLnBrk="0" hangingPunct="1">
              <a:defRPr kumimoji="0" sz="1400" b="0">
                <a:solidFill>
                  <a:schemeClr val="tx1"/>
                </a:solidFill>
              </a:defRPr>
            </a:lvl1pPr>
          </a:lstStyle>
          <a:p>
            <a:fld id="{0106B4A3-4212-4E39-93DE-E053E8F69C28}" type="datetimeFigureOut">
              <a:rPr lang="en-US" smtClean="0"/>
              <a:t>2/2/2018</a:t>
            </a:fld>
            <a:endParaRPr lang="en-US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3"/>
          </p:nvPr>
        </p:nvSpPr>
        <p:spPr>
          <a:xfrm>
            <a:off x="650240" y="9218688"/>
            <a:ext cx="6058746" cy="427849"/>
          </a:xfrm>
          <a:prstGeom prst="rect">
            <a:avLst/>
          </a:prstGeom>
        </p:spPr>
        <p:txBody>
          <a:bodyPr vert="horz" lIns="130046" tIns="65023" rIns="130046" bIns="65023" anchor="b"/>
          <a:lstStyle>
            <a:lvl1pPr algn="r" eaLnBrk="1" latinLnBrk="0" hangingPunct="1">
              <a:defRPr kumimoji="0" sz="14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Slaidinumbri kohatäide 22"/>
          <p:cNvSpPr>
            <a:spLocks noGrp="1"/>
          </p:cNvSpPr>
          <p:nvPr>
            <p:ph type="sldNum" sz="quarter" idx="4"/>
          </p:nvPr>
        </p:nvSpPr>
        <p:spPr>
          <a:xfrm>
            <a:off x="10793984" y="9217378"/>
            <a:ext cx="715264" cy="429158"/>
          </a:xfrm>
          <a:prstGeom prst="rect">
            <a:avLst/>
          </a:prstGeom>
        </p:spPr>
        <p:txBody>
          <a:bodyPr vert="horz" lIns="130046" tIns="65023" rIns="130046" bIns="65023" anchor="b"/>
          <a:lstStyle>
            <a:lvl1pPr algn="ctr" eaLnBrk="1" latinLnBrk="0" hangingPunct="1">
              <a:defRPr kumimoji="0" sz="1700">
                <a:solidFill>
                  <a:schemeClr val="tx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</p:sldLayoutIdLst>
  <p:txStyles>
    <p:titleStyle>
      <a:lvl1pPr marL="689244" algn="l" rtl="0" eaLnBrk="1" latinLnBrk="0" hangingPunct="1">
        <a:spcBef>
          <a:spcPct val="0"/>
        </a:spcBef>
        <a:buNone/>
        <a:defRPr kumimoji="0" sz="60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37225" indent="-546193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170414" indent="-406394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73556" indent="-325115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indent="-299106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275804" indent="-299106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2600919" indent="-299106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048" indent="-299106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251149" indent="-26009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3576264" indent="-26009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 dirty="0" err="1"/>
              <a:t>Poegimisaeg</a:t>
            </a:r>
            <a:r>
              <a:rPr sz="8000" dirty="0"/>
              <a:t>, </a:t>
            </a:r>
            <a:r>
              <a:rPr sz="8000" dirty="0" err="1"/>
              <a:t>abistamine</a:t>
            </a:r>
            <a:endParaRPr sz="8000" dirty="0"/>
          </a:p>
        </p:txBody>
      </p:sp>
      <p:sp>
        <p:nvSpPr>
          <p:cNvPr id="33" name="Shape 3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et-EE" dirty="0"/>
              <a:t>Katrin Tähepõld, lambakasvatuskonsulent, DVM, ELKL aretustöö koordinaator</a:t>
            </a:r>
            <a:endParaRPr dirty="0"/>
          </a:p>
        </p:txBody>
      </p:sp>
      <p:pic>
        <p:nvPicPr>
          <p:cNvPr id="2" name="Pilt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3808" y="556320"/>
            <a:ext cx="1368152" cy="1328495"/>
          </a:xfrm>
          <a:prstGeom prst="rect">
            <a:avLst/>
          </a:prstGeom>
        </p:spPr>
      </p:pic>
      <p:pic>
        <p:nvPicPr>
          <p:cNvPr id="3" name="Pil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8064" y="582392"/>
            <a:ext cx="1419058" cy="1302423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55" name="tupefiksaator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74932" y="1964011"/>
            <a:ext cx="4654936" cy="58128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58" name="prolapse traksid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398367" y="1766418"/>
            <a:ext cx="6328569" cy="63285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91139" indent="-391139" defTabSz="514068">
              <a:spcBef>
                <a:spcPts val="3600"/>
              </a:spcBef>
              <a:defRPr sz="1800"/>
            </a:pPr>
            <a:r>
              <a:rPr sz="3100" dirty="0" err="1"/>
              <a:t>Tavaliselt</a:t>
            </a:r>
            <a:r>
              <a:rPr sz="3100" dirty="0"/>
              <a:t> </a:t>
            </a:r>
            <a:r>
              <a:rPr sz="3100" dirty="0" err="1"/>
              <a:t>mõned</a:t>
            </a:r>
            <a:r>
              <a:rPr sz="3100" dirty="0"/>
              <a:t> </a:t>
            </a:r>
            <a:r>
              <a:rPr sz="3100" dirty="0" err="1"/>
              <a:t>nädalad</a:t>
            </a:r>
            <a:r>
              <a:rPr sz="3100" dirty="0"/>
              <a:t> </a:t>
            </a:r>
            <a:r>
              <a:rPr sz="3100" dirty="0" err="1"/>
              <a:t>enne</a:t>
            </a:r>
            <a:r>
              <a:rPr sz="3100" dirty="0"/>
              <a:t> </a:t>
            </a:r>
            <a:r>
              <a:rPr sz="3100" dirty="0" err="1"/>
              <a:t>poegimist</a:t>
            </a:r>
            <a:endParaRPr sz="3100" dirty="0"/>
          </a:p>
          <a:p>
            <a:pPr marL="391139" indent="-391139" defTabSz="514068">
              <a:spcBef>
                <a:spcPts val="3600"/>
              </a:spcBef>
              <a:defRPr sz="1800"/>
            </a:pPr>
            <a:r>
              <a:rPr sz="3100" dirty="0" err="1"/>
              <a:t>Ühte</a:t>
            </a:r>
            <a:r>
              <a:rPr sz="3100" dirty="0"/>
              <a:t> </a:t>
            </a:r>
            <a:r>
              <a:rPr sz="3100" dirty="0" err="1"/>
              <a:t>kindlat</a:t>
            </a:r>
            <a:r>
              <a:rPr sz="3100" dirty="0"/>
              <a:t> </a:t>
            </a:r>
            <a:r>
              <a:rPr sz="3100" dirty="0" err="1"/>
              <a:t>põhjust</a:t>
            </a:r>
            <a:r>
              <a:rPr sz="3100" dirty="0"/>
              <a:t> pole (</a:t>
            </a:r>
            <a:r>
              <a:rPr sz="3100" dirty="0" err="1"/>
              <a:t>pärilik</a:t>
            </a:r>
            <a:r>
              <a:rPr sz="3100" dirty="0"/>
              <a:t>? </a:t>
            </a:r>
            <a:r>
              <a:rPr sz="3100" dirty="0" err="1"/>
              <a:t>söötmine</a:t>
            </a:r>
            <a:r>
              <a:rPr sz="3100" dirty="0"/>
              <a:t>? </a:t>
            </a:r>
            <a:r>
              <a:rPr sz="3100" dirty="0" err="1"/>
              <a:t>vanus</a:t>
            </a:r>
            <a:r>
              <a:rPr sz="3100" dirty="0"/>
              <a:t>? </a:t>
            </a:r>
            <a:r>
              <a:rPr sz="3100" dirty="0" err="1"/>
              <a:t>korduvpoegija</a:t>
            </a:r>
            <a:r>
              <a:rPr sz="3100" dirty="0"/>
              <a:t>? </a:t>
            </a:r>
            <a:r>
              <a:rPr sz="3100" dirty="0" err="1"/>
              <a:t>mitu</a:t>
            </a:r>
            <a:r>
              <a:rPr sz="3100" dirty="0"/>
              <a:t> </a:t>
            </a:r>
            <a:r>
              <a:rPr sz="3100" dirty="0" err="1"/>
              <a:t>talle</a:t>
            </a:r>
            <a:r>
              <a:rPr sz="3100" dirty="0"/>
              <a:t>?)</a:t>
            </a:r>
          </a:p>
          <a:p>
            <a:pPr marL="391139" indent="-391139" defTabSz="514068">
              <a:spcBef>
                <a:spcPts val="3600"/>
              </a:spcBef>
              <a:defRPr sz="1800"/>
            </a:pPr>
            <a:r>
              <a:rPr sz="3100" dirty="0" err="1"/>
              <a:t>Oled</a:t>
            </a:r>
            <a:r>
              <a:rPr sz="3100" dirty="0"/>
              <a:t> just </a:t>
            </a:r>
            <a:r>
              <a:rPr sz="3100" dirty="0" err="1"/>
              <a:t>avastanud</a:t>
            </a:r>
            <a:r>
              <a:rPr sz="3100" dirty="0"/>
              <a:t>: </a:t>
            </a:r>
            <a:r>
              <a:rPr sz="3100" dirty="0" err="1"/>
              <a:t>lükka</a:t>
            </a:r>
            <a:r>
              <a:rPr sz="3100" dirty="0"/>
              <a:t> </a:t>
            </a:r>
            <a:r>
              <a:rPr sz="3100" dirty="0" err="1"/>
              <a:t>sisse</a:t>
            </a:r>
            <a:r>
              <a:rPr sz="3100" dirty="0"/>
              <a:t> </a:t>
            </a:r>
            <a:r>
              <a:rPr sz="3100" dirty="0" err="1"/>
              <a:t>tagasi</a:t>
            </a:r>
            <a:r>
              <a:rPr sz="3100" dirty="0"/>
              <a:t>, pane </a:t>
            </a:r>
            <a:r>
              <a:rPr sz="3100" dirty="0" err="1"/>
              <a:t>peale</a:t>
            </a:r>
            <a:r>
              <a:rPr sz="3100" dirty="0"/>
              <a:t> </a:t>
            </a:r>
            <a:r>
              <a:rPr lang="et-EE" sz="3100" dirty="0"/>
              <a:t>tupe</a:t>
            </a:r>
            <a:r>
              <a:rPr sz="3100" dirty="0" err="1"/>
              <a:t>fiksaator</a:t>
            </a:r>
            <a:r>
              <a:rPr sz="3100" dirty="0"/>
              <a:t>, </a:t>
            </a:r>
            <a:r>
              <a:rPr sz="3100" dirty="0" err="1"/>
              <a:t>võimalusel</a:t>
            </a:r>
            <a:r>
              <a:rPr sz="3100" dirty="0"/>
              <a:t> </a:t>
            </a:r>
            <a:r>
              <a:rPr sz="3100" dirty="0" err="1"/>
              <a:t>ka</a:t>
            </a:r>
            <a:r>
              <a:rPr sz="3100" dirty="0"/>
              <a:t> </a:t>
            </a:r>
            <a:r>
              <a:rPr sz="3100" dirty="0" err="1"/>
              <a:t>valuvaigisti</a:t>
            </a:r>
            <a:endParaRPr sz="3100" dirty="0"/>
          </a:p>
          <a:p>
            <a:pPr marL="391139" indent="-391139" defTabSz="514068">
              <a:spcBef>
                <a:spcPts val="3600"/>
              </a:spcBef>
              <a:defRPr sz="1800"/>
            </a:pPr>
            <a:r>
              <a:rPr sz="3100" dirty="0"/>
              <a:t>On juba </a:t>
            </a:r>
            <a:r>
              <a:rPr sz="3100" dirty="0" err="1"/>
              <a:t>mõnda</a:t>
            </a:r>
            <a:r>
              <a:rPr sz="3100" dirty="0"/>
              <a:t> </a:t>
            </a:r>
            <a:r>
              <a:rPr sz="3100" dirty="0" err="1"/>
              <a:t>aega</a:t>
            </a:r>
            <a:r>
              <a:rPr sz="3100" dirty="0"/>
              <a:t> </a:t>
            </a:r>
            <a:r>
              <a:rPr sz="3100" dirty="0" err="1"/>
              <a:t>olnud</a:t>
            </a:r>
            <a:r>
              <a:rPr sz="3100" dirty="0"/>
              <a:t>: </a:t>
            </a:r>
            <a:r>
              <a:rPr sz="3100" dirty="0" err="1"/>
              <a:t>võib</a:t>
            </a:r>
            <a:r>
              <a:rPr sz="3100" dirty="0"/>
              <a:t> </a:t>
            </a:r>
            <a:r>
              <a:rPr sz="3100" dirty="0" err="1"/>
              <a:t>viina</a:t>
            </a:r>
            <a:r>
              <a:rPr sz="3100" dirty="0"/>
              <a:t> </a:t>
            </a:r>
            <a:r>
              <a:rPr sz="3100" dirty="0" err="1"/>
              <a:t>enne</a:t>
            </a:r>
            <a:r>
              <a:rPr sz="3100" dirty="0"/>
              <a:t> </a:t>
            </a:r>
            <a:r>
              <a:rPr sz="3100" dirty="0" err="1"/>
              <a:t>anda</a:t>
            </a:r>
            <a:r>
              <a:rPr sz="3100" dirty="0"/>
              <a:t> ja </a:t>
            </a:r>
            <a:r>
              <a:rPr sz="3100" dirty="0" err="1"/>
              <a:t>siis</a:t>
            </a:r>
            <a:r>
              <a:rPr sz="3100" dirty="0"/>
              <a:t> </a:t>
            </a:r>
            <a:r>
              <a:rPr sz="3100" dirty="0" err="1"/>
              <a:t>proovida</a:t>
            </a:r>
            <a:r>
              <a:rPr sz="3100" dirty="0"/>
              <a:t>. </a:t>
            </a:r>
            <a:r>
              <a:rPr sz="3100" dirty="0" err="1"/>
              <a:t>Kindlasti</a:t>
            </a:r>
            <a:r>
              <a:rPr sz="3100" dirty="0"/>
              <a:t> </a:t>
            </a:r>
            <a:r>
              <a:rPr sz="3100" dirty="0" err="1"/>
              <a:t>korralikult</a:t>
            </a:r>
            <a:r>
              <a:rPr sz="3100" dirty="0"/>
              <a:t> </a:t>
            </a:r>
            <a:r>
              <a:rPr sz="3100" dirty="0" err="1"/>
              <a:t>ära</a:t>
            </a:r>
            <a:r>
              <a:rPr sz="3100" dirty="0"/>
              <a:t> </a:t>
            </a:r>
            <a:r>
              <a:rPr sz="3100" dirty="0" err="1"/>
              <a:t>pesta</a:t>
            </a:r>
            <a:r>
              <a:rPr sz="3100" dirty="0"/>
              <a:t> </a:t>
            </a:r>
            <a:r>
              <a:rPr sz="3100" dirty="0" err="1"/>
              <a:t>enne</a:t>
            </a:r>
            <a:endParaRPr sz="3100" dirty="0"/>
          </a:p>
          <a:p>
            <a:pPr marL="391139" indent="-391139" defTabSz="514068">
              <a:spcBef>
                <a:spcPts val="3600"/>
              </a:spcBef>
              <a:defRPr sz="1800"/>
            </a:pPr>
            <a:r>
              <a:rPr sz="3100" dirty="0" err="1"/>
              <a:t>Kui</a:t>
            </a:r>
            <a:r>
              <a:rPr sz="3100" dirty="0"/>
              <a:t> </a:t>
            </a:r>
            <a:r>
              <a:rPr sz="3100" dirty="0" err="1"/>
              <a:t>ei</a:t>
            </a:r>
            <a:r>
              <a:rPr sz="3100" dirty="0"/>
              <a:t> </a:t>
            </a:r>
            <a:r>
              <a:rPr sz="3100" dirty="0" err="1"/>
              <a:t>aita</a:t>
            </a:r>
            <a:r>
              <a:rPr sz="3100" dirty="0"/>
              <a:t>: </a:t>
            </a:r>
            <a:r>
              <a:rPr sz="3100" dirty="0" err="1"/>
              <a:t>kutsu</a:t>
            </a:r>
            <a:r>
              <a:rPr sz="3100" dirty="0"/>
              <a:t> </a:t>
            </a:r>
            <a:r>
              <a:rPr sz="3100" dirty="0" err="1"/>
              <a:t>veterinaar</a:t>
            </a:r>
            <a:endParaRPr sz="3100" dirty="0"/>
          </a:p>
          <a:p>
            <a:pPr marL="391139" indent="-391139" defTabSz="514068">
              <a:spcBef>
                <a:spcPts val="3600"/>
              </a:spcBef>
              <a:defRPr sz="1800"/>
            </a:pPr>
            <a:r>
              <a:rPr sz="3100" dirty="0" err="1"/>
              <a:t>Prognoos</a:t>
            </a:r>
            <a:r>
              <a:rPr sz="3100" dirty="0"/>
              <a:t>: </a:t>
            </a:r>
            <a:r>
              <a:rPr sz="3100" dirty="0" err="1"/>
              <a:t>üldjuhul</a:t>
            </a:r>
            <a:r>
              <a:rPr sz="3100" dirty="0"/>
              <a:t> </a:t>
            </a:r>
            <a:r>
              <a:rPr sz="3100" dirty="0" err="1"/>
              <a:t>kannavad</a:t>
            </a:r>
            <a:r>
              <a:rPr sz="3100" dirty="0"/>
              <a:t> </a:t>
            </a:r>
            <a:r>
              <a:rPr sz="3100" dirty="0" err="1"/>
              <a:t>tiinuse</a:t>
            </a:r>
            <a:r>
              <a:rPr sz="3100" dirty="0"/>
              <a:t> </a:t>
            </a:r>
            <a:r>
              <a:rPr sz="3100" dirty="0" err="1"/>
              <a:t>lõpuni</a:t>
            </a:r>
            <a:r>
              <a:rPr sz="3100" dirty="0"/>
              <a:t>. </a:t>
            </a:r>
            <a:r>
              <a:rPr sz="3100" dirty="0" err="1"/>
              <a:t>Kuid</a:t>
            </a:r>
            <a:r>
              <a:rPr sz="3100" dirty="0"/>
              <a:t> </a:t>
            </a:r>
            <a:r>
              <a:rPr sz="3100" dirty="0" err="1"/>
              <a:t>rohkem</a:t>
            </a:r>
            <a:r>
              <a:rPr sz="3100" dirty="0"/>
              <a:t> </a:t>
            </a:r>
            <a:r>
              <a:rPr sz="3100" dirty="0" err="1"/>
              <a:t>paaritama</a:t>
            </a:r>
            <a:r>
              <a:rPr sz="3100" dirty="0"/>
              <a:t> </a:t>
            </a:r>
            <a:r>
              <a:rPr sz="3100" dirty="0" err="1"/>
              <a:t>ei</a:t>
            </a:r>
            <a:r>
              <a:rPr sz="3100" dirty="0"/>
              <a:t> peaks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Emaka prolaps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65" name="emakaprolaps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986261" y="2409733"/>
            <a:ext cx="5481721" cy="536097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Üldjuhul suure talle poegimise tagajärg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Tagasipanek on “kahemehetöö”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Utele viin pitsitäis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Üks hoiab ute tagumikku üleval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Teine hakkab vaikselt tagasi lükkama. Tavaliselt kui juba 15 cm oled sisse saanud, siis edasi läheb lihtsalt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Kontrolli, et täies ulatuses on tagasipöördunud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Pane peale tupefiksaator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Võimalusel valuvaigisti</a:t>
            </a:r>
          </a:p>
          <a:p>
            <a:pPr marL="324468" indent="-324468" defTabSz="426444">
              <a:spcBef>
                <a:spcPts val="2999"/>
              </a:spcBef>
              <a:defRPr sz="1800"/>
            </a:pPr>
            <a:r>
              <a:rPr sz="2600"/>
              <a:t>Juba seisnud mõnda aega; tuleb välja tagasi: konsulteeri loomaarstiga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Valed asendid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72" name="normalbirth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47979" y="2225384"/>
            <a:ext cx="9531671" cy="530283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75" name="1420381517_5c73cbce83_m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72647" y="1353842"/>
            <a:ext cx="4419457" cy="667087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78" name="388610965_ece760ba6d_m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52799" y="2369035"/>
            <a:ext cx="8030077" cy="50857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Tiinustokseemia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81" name="elbowlock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17434" y="1865395"/>
            <a:ext cx="4447920" cy="56043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84" name="onelegback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07504" y="1909838"/>
            <a:ext cx="4810651" cy="570864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87" name="bothlegsback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377683" y="2235802"/>
            <a:ext cx="3986598" cy="49433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90" name="headback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63175" y="2172544"/>
            <a:ext cx="4308362" cy="496897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93" name="backwardspresentation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17646" y="2540001"/>
            <a:ext cx="4810950" cy="49071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96" name="breechpresentation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876288" y="2174308"/>
            <a:ext cx="5252224" cy="53922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99" name="twinssametime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35913" y="2371076"/>
            <a:ext cx="4697156" cy="47597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102" name="twinsfrontback.gi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34672" y="2239885"/>
            <a:ext cx="4816815" cy="55875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Pea on tupest väljas?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pPr lvl="0">
              <a:defRPr sz="1800"/>
            </a:pPr>
            <a:r>
              <a:rPr sz="8000"/>
              <a:t>Emakakael ei ole korralikult avanenud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Ca 6 nädalat enne poegimist parema sööda peale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Miks?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Et vältida tiinustokseemiat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KLT: nõrkus, ei jõua seista, ei söö, ei joo, ei imeta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Ravi: kergemal juhul Vatsa Kange, raskemal juhul kutsuda veterinaar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Pärast poegimist tõuseb emaslooma valguvajadus 30-55%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Mida rohkem tallesid, seda rohkem valku vajab</a:t>
            </a:r>
          </a:p>
          <a:p>
            <a:pPr marL="342247" indent="-342247" defTabSz="449811">
              <a:spcBef>
                <a:spcPts val="3200"/>
              </a:spcBef>
              <a:defRPr sz="1800"/>
            </a:pPr>
            <a:r>
              <a:rPr sz="2700"/>
              <a:t>USAs on reegel, et 1 talle kohta 250g teravilja, kui koresööt ei ole piisavalt valgurikas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body" idx="1"/>
          </p:nvPr>
        </p:nvSpPr>
        <p:spPr>
          <a:xfrm>
            <a:off x="1270001" y="5029200"/>
            <a:ext cx="10464801" cy="337599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sz="3600" dirty="0" err="1"/>
              <a:t>Vaikselt</a:t>
            </a:r>
            <a:r>
              <a:rPr sz="3600" dirty="0"/>
              <a:t> </a:t>
            </a:r>
            <a:r>
              <a:rPr sz="3600" dirty="0" err="1"/>
              <a:t>hakkad</a:t>
            </a:r>
            <a:r>
              <a:rPr sz="3600" dirty="0"/>
              <a:t> </a:t>
            </a:r>
            <a:r>
              <a:rPr sz="3600" dirty="0" err="1"/>
              <a:t>näppudega</a:t>
            </a:r>
            <a:r>
              <a:rPr sz="3600" dirty="0"/>
              <a:t> </a:t>
            </a:r>
            <a:r>
              <a:rPr sz="3600" dirty="0" err="1"/>
              <a:t>teda</a:t>
            </a:r>
            <a:r>
              <a:rPr sz="3600" dirty="0"/>
              <a:t> </a:t>
            </a:r>
            <a:r>
              <a:rPr sz="3600" dirty="0" err="1"/>
              <a:t>lahti</a:t>
            </a:r>
            <a:r>
              <a:rPr sz="3600" dirty="0"/>
              <a:t> </a:t>
            </a:r>
            <a:r>
              <a:rPr sz="3600" dirty="0" err="1"/>
              <a:t>suruma</a:t>
            </a:r>
            <a:r>
              <a:rPr sz="3600" dirty="0"/>
              <a:t>.</a:t>
            </a:r>
          </a:p>
          <a:p>
            <a:pPr lvl="0">
              <a:defRPr sz="1800"/>
            </a:pPr>
            <a:r>
              <a:rPr sz="3600" dirty="0" err="1"/>
              <a:t>Kui</a:t>
            </a:r>
            <a:r>
              <a:rPr sz="3600" dirty="0"/>
              <a:t> juba </a:t>
            </a:r>
            <a:r>
              <a:rPr sz="3600" dirty="0" err="1"/>
              <a:t>randmest</a:t>
            </a:r>
            <a:r>
              <a:rPr sz="3600" dirty="0"/>
              <a:t> </a:t>
            </a:r>
            <a:r>
              <a:rPr sz="3600" dirty="0" err="1"/>
              <a:t>käsi</a:t>
            </a:r>
            <a:r>
              <a:rPr sz="3600" dirty="0"/>
              <a:t> </a:t>
            </a:r>
            <a:r>
              <a:rPr sz="3600" dirty="0" err="1"/>
              <a:t>läbi</a:t>
            </a:r>
            <a:r>
              <a:rPr sz="3600" dirty="0"/>
              <a:t>, </a:t>
            </a:r>
            <a:r>
              <a:rPr sz="3600" dirty="0" err="1"/>
              <a:t>siis</a:t>
            </a:r>
            <a:r>
              <a:rPr sz="3600" dirty="0"/>
              <a:t> </a:t>
            </a:r>
            <a:r>
              <a:rPr sz="3600" dirty="0" err="1"/>
              <a:t>hakka</a:t>
            </a:r>
            <a:r>
              <a:rPr sz="3600" dirty="0"/>
              <a:t> </a:t>
            </a:r>
            <a:r>
              <a:rPr sz="3600" dirty="0" err="1"/>
              <a:t>talle</a:t>
            </a:r>
            <a:r>
              <a:rPr sz="3600" dirty="0"/>
              <a:t> </a:t>
            </a:r>
            <a:r>
              <a:rPr sz="3600" dirty="0" err="1"/>
              <a:t>vaikselt</a:t>
            </a:r>
            <a:r>
              <a:rPr sz="3600" dirty="0"/>
              <a:t> </a:t>
            </a:r>
            <a:r>
              <a:rPr sz="3600" dirty="0" err="1"/>
              <a:t>välja</a:t>
            </a:r>
            <a:r>
              <a:rPr sz="3600" dirty="0"/>
              <a:t> </a:t>
            </a:r>
            <a:r>
              <a:rPr sz="3600" dirty="0" err="1"/>
              <a:t>tooma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Ettevaatlikult</a:t>
            </a:r>
            <a:r>
              <a:rPr sz="3600" dirty="0"/>
              <a:t>!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Pärast poegimist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Piim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Mastiit</a:t>
            </a:r>
          </a:p>
        </p:txBody>
      </p:sp>
      <p:sp>
        <p:nvSpPr>
          <p:cNvPr id="116" name="Shape 116"/>
          <p:cNvSpPr>
            <a:spLocks noGrp="1"/>
          </p:cNvSpPr>
          <p:nvPr>
            <p:ph type="body" idx="1"/>
          </p:nvPr>
        </p:nvSpPr>
        <p:spPr>
          <a:xfrm>
            <a:off x="1270001" y="5029200"/>
            <a:ext cx="10464801" cy="388004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sz="3600" dirty="0" err="1"/>
              <a:t>Udar</a:t>
            </a:r>
            <a:r>
              <a:rPr sz="3600" dirty="0"/>
              <a:t> </a:t>
            </a:r>
            <a:r>
              <a:rPr sz="3600" dirty="0" err="1"/>
              <a:t>kõva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Udar</a:t>
            </a:r>
            <a:r>
              <a:rPr sz="3600" dirty="0"/>
              <a:t> </a:t>
            </a:r>
            <a:r>
              <a:rPr sz="3600" dirty="0" err="1"/>
              <a:t>külm</a:t>
            </a:r>
            <a:r>
              <a:rPr sz="3600" dirty="0"/>
              <a:t>/</a:t>
            </a:r>
            <a:r>
              <a:rPr sz="3600" dirty="0" err="1"/>
              <a:t>kuum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Piima</a:t>
            </a:r>
            <a:r>
              <a:rPr sz="3600" dirty="0"/>
              <a:t> </a:t>
            </a:r>
            <a:r>
              <a:rPr sz="3600" dirty="0" err="1"/>
              <a:t>ei</a:t>
            </a:r>
            <a:r>
              <a:rPr sz="3600" dirty="0"/>
              <a:t> </a:t>
            </a:r>
            <a:r>
              <a:rPr sz="3600" dirty="0" err="1"/>
              <a:t>tule</a:t>
            </a:r>
            <a:r>
              <a:rPr sz="3600" dirty="0"/>
              <a:t>/on </a:t>
            </a:r>
            <a:r>
              <a:rPr sz="3600" dirty="0" err="1"/>
              <a:t>kohupiimalaadne</a:t>
            </a:r>
            <a:r>
              <a:rPr sz="3600" dirty="0"/>
              <a:t> </a:t>
            </a:r>
            <a:r>
              <a:rPr sz="3600" dirty="0" err="1"/>
              <a:t>vms</a:t>
            </a:r>
            <a:endParaRPr sz="3600" dirty="0"/>
          </a:p>
          <a:p>
            <a:pPr lvl="0">
              <a:defRPr sz="1800"/>
            </a:pPr>
            <a:r>
              <a:rPr sz="3600" dirty="0"/>
              <a:t>Ravi! (</a:t>
            </a:r>
            <a:r>
              <a:rPr sz="3600" dirty="0" err="1"/>
              <a:t>Räägid</a:t>
            </a:r>
            <a:r>
              <a:rPr sz="3600" dirty="0"/>
              <a:t> </a:t>
            </a:r>
            <a:r>
              <a:rPr sz="3600" dirty="0" err="1"/>
              <a:t>loomaarstiga</a:t>
            </a:r>
            <a:r>
              <a:rPr sz="3600" dirty="0"/>
              <a:t>)</a:t>
            </a:r>
          </a:p>
          <a:p>
            <a:pPr lvl="0">
              <a:defRPr sz="1800"/>
            </a:pPr>
            <a:r>
              <a:rPr sz="3600" dirty="0" err="1"/>
              <a:t>Kindlasti</a:t>
            </a:r>
            <a:r>
              <a:rPr sz="3600" dirty="0"/>
              <a:t> </a:t>
            </a:r>
            <a:r>
              <a:rPr sz="3600" dirty="0" err="1"/>
              <a:t>sügisel</a:t>
            </a:r>
            <a:r>
              <a:rPr sz="3600" dirty="0"/>
              <a:t> </a:t>
            </a:r>
            <a:r>
              <a:rPr sz="3600" dirty="0" err="1"/>
              <a:t>enne</a:t>
            </a:r>
            <a:r>
              <a:rPr sz="3600" dirty="0"/>
              <a:t> </a:t>
            </a:r>
            <a:r>
              <a:rPr sz="3600" dirty="0" err="1"/>
              <a:t>paaritust</a:t>
            </a:r>
            <a:r>
              <a:rPr sz="3600" dirty="0"/>
              <a:t> </a:t>
            </a:r>
            <a:r>
              <a:rPr sz="3600" dirty="0" err="1"/>
              <a:t>üle</a:t>
            </a:r>
            <a:r>
              <a:rPr sz="3600" dirty="0"/>
              <a:t> </a:t>
            </a:r>
            <a:r>
              <a:rPr sz="3600" dirty="0" err="1"/>
              <a:t>katsuda</a:t>
            </a:r>
            <a:r>
              <a:rPr sz="3600" dirty="0"/>
              <a:t>. </a:t>
            </a:r>
            <a:r>
              <a:rPr sz="3600" dirty="0" err="1"/>
              <a:t>Kui</a:t>
            </a:r>
            <a:r>
              <a:rPr sz="3600" dirty="0"/>
              <a:t> on </a:t>
            </a:r>
            <a:r>
              <a:rPr sz="3600" dirty="0" err="1"/>
              <a:t>tükke</a:t>
            </a:r>
            <a:r>
              <a:rPr sz="3600" dirty="0"/>
              <a:t> </a:t>
            </a:r>
            <a:r>
              <a:rPr sz="3600" dirty="0" err="1"/>
              <a:t>vms</a:t>
            </a:r>
            <a:r>
              <a:rPr sz="3600" dirty="0"/>
              <a:t>, </a:t>
            </a:r>
            <a:r>
              <a:rPr sz="3600" dirty="0" err="1"/>
              <a:t>siis</a:t>
            </a:r>
            <a:r>
              <a:rPr sz="3600" dirty="0"/>
              <a:t> </a:t>
            </a:r>
            <a:r>
              <a:rPr sz="3600" dirty="0" err="1"/>
              <a:t>paaritusse</a:t>
            </a:r>
            <a:r>
              <a:rPr sz="3600" dirty="0"/>
              <a:t> </a:t>
            </a:r>
            <a:r>
              <a:rPr sz="3600" dirty="0" err="1"/>
              <a:t>mitte</a:t>
            </a:r>
            <a:r>
              <a:rPr sz="3600" dirty="0"/>
              <a:t> panna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Pole piima/on vähe</a:t>
            </a:r>
          </a:p>
        </p:txBody>
      </p:sp>
      <p:sp>
        <p:nvSpPr>
          <p:cNvPr id="119" name="Shape 119"/>
          <p:cNvSpPr>
            <a:spLocks noGrp="1"/>
          </p:cNvSpPr>
          <p:nvPr>
            <p:ph type="body" idx="1"/>
          </p:nvPr>
        </p:nvSpPr>
        <p:spPr>
          <a:xfrm>
            <a:off x="1270001" y="5029200"/>
            <a:ext cx="10464801" cy="388004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>
              <a:defRPr sz="1800"/>
            </a:pPr>
            <a:r>
              <a:rPr sz="3600" dirty="0" err="1"/>
              <a:t>Võib</a:t>
            </a:r>
            <a:r>
              <a:rPr sz="3600" dirty="0"/>
              <a:t> </a:t>
            </a:r>
            <a:r>
              <a:rPr sz="3600" dirty="0" err="1"/>
              <a:t>proovida</a:t>
            </a:r>
            <a:r>
              <a:rPr sz="3600" dirty="0"/>
              <a:t> </a:t>
            </a:r>
            <a:r>
              <a:rPr sz="3600" dirty="0" err="1"/>
              <a:t>eraldi</a:t>
            </a:r>
            <a:r>
              <a:rPr sz="3600" dirty="0"/>
              <a:t> </a:t>
            </a:r>
            <a:r>
              <a:rPr sz="3600" dirty="0" err="1"/>
              <a:t>juurde</a:t>
            </a:r>
            <a:r>
              <a:rPr sz="3600" dirty="0"/>
              <a:t> </a:t>
            </a:r>
            <a:r>
              <a:rPr sz="3600" dirty="0" err="1"/>
              <a:t>sööta</a:t>
            </a:r>
            <a:r>
              <a:rPr sz="3600" dirty="0"/>
              <a:t> </a:t>
            </a:r>
            <a:r>
              <a:rPr sz="3600" dirty="0" err="1"/>
              <a:t>kaera</a:t>
            </a:r>
            <a:r>
              <a:rPr sz="3600" dirty="0"/>
              <a:t> </a:t>
            </a:r>
            <a:r>
              <a:rPr sz="3600" dirty="0" err="1"/>
              <a:t>vms</a:t>
            </a:r>
            <a:r>
              <a:rPr sz="3600" dirty="0"/>
              <a:t> (</a:t>
            </a:r>
            <a:r>
              <a:rPr sz="3600" dirty="0" err="1"/>
              <a:t>võib</a:t>
            </a:r>
            <a:r>
              <a:rPr sz="3600" dirty="0"/>
              <a:t> </a:t>
            </a:r>
            <a:r>
              <a:rPr sz="3600" dirty="0" err="1"/>
              <a:t>veel</a:t>
            </a:r>
            <a:r>
              <a:rPr sz="3600" dirty="0"/>
              <a:t> </a:t>
            </a:r>
            <a:r>
              <a:rPr sz="3600" dirty="0" err="1"/>
              <a:t>tulla</a:t>
            </a:r>
            <a:r>
              <a:rPr sz="3600" dirty="0"/>
              <a:t>)</a:t>
            </a:r>
          </a:p>
          <a:p>
            <a:pPr lvl="0">
              <a:defRPr sz="1800"/>
            </a:pPr>
            <a:r>
              <a:rPr sz="3600" dirty="0" err="1"/>
              <a:t>Seetõttu</a:t>
            </a:r>
            <a:r>
              <a:rPr sz="3600" dirty="0"/>
              <a:t> </a:t>
            </a:r>
            <a:r>
              <a:rPr sz="3600" dirty="0" err="1"/>
              <a:t>peab</a:t>
            </a:r>
            <a:r>
              <a:rPr sz="3600" dirty="0"/>
              <a:t> </a:t>
            </a:r>
            <a:r>
              <a:rPr sz="3600" dirty="0" err="1"/>
              <a:t>konditsioon</a:t>
            </a:r>
            <a:r>
              <a:rPr sz="3600" dirty="0"/>
              <a:t> </a:t>
            </a:r>
            <a:r>
              <a:rPr sz="3600" dirty="0" err="1"/>
              <a:t>hea</a:t>
            </a:r>
            <a:r>
              <a:rPr sz="3600" dirty="0"/>
              <a:t> </a:t>
            </a:r>
            <a:r>
              <a:rPr sz="3600" dirty="0" err="1"/>
              <a:t>olema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Osadel</a:t>
            </a:r>
            <a:r>
              <a:rPr sz="3600" dirty="0"/>
              <a:t> </a:t>
            </a:r>
            <a:r>
              <a:rPr sz="3600" dirty="0" err="1"/>
              <a:t>ei</a:t>
            </a:r>
            <a:r>
              <a:rPr sz="3600" dirty="0"/>
              <a:t> </a:t>
            </a:r>
            <a:r>
              <a:rPr sz="3600" dirty="0" err="1"/>
              <a:t>tule</a:t>
            </a:r>
            <a:r>
              <a:rPr sz="3600" dirty="0"/>
              <a:t> </a:t>
            </a:r>
            <a:r>
              <a:rPr sz="3600" dirty="0" err="1"/>
              <a:t>hoolimata</a:t>
            </a:r>
            <a:r>
              <a:rPr sz="3600" dirty="0"/>
              <a:t> </a:t>
            </a:r>
            <a:r>
              <a:rPr sz="3600" dirty="0" err="1"/>
              <a:t>heast</a:t>
            </a:r>
            <a:r>
              <a:rPr sz="3600" dirty="0"/>
              <a:t> </a:t>
            </a:r>
            <a:r>
              <a:rPr sz="3600" dirty="0" err="1"/>
              <a:t>konditsioonist</a:t>
            </a:r>
            <a:r>
              <a:rPr sz="3600" dirty="0"/>
              <a:t> -&gt; </a:t>
            </a:r>
            <a:r>
              <a:rPr sz="3600" dirty="0" err="1"/>
              <a:t>sügisel</a:t>
            </a:r>
            <a:r>
              <a:rPr sz="3600" dirty="0"/>
              <a:t> </a:t>
            </a:r>
            <a:r>
              <a:rPr sz="3600" dirty="0" err="1"/>
              <a:t>prakeeri</a:t>
            </a:r>
            <a:endParaRPr sz="3600" dirty="0"/>
          </a:p>
          <a:p>
            <a:pPr lvl="0">
              <a:defRPr sz="1800"/>
            </a:pPr>
            <a:r>
              <a:rPr sz="3600" dirty="0" err="1"/>
              <a:t>Parem</a:t>
            </a:r>
            <a:r>
              <a:rPr sz="3600" dirty="0"/>
              <a:t>, </a:t>
            </a:r>
            <a:r>
              <a:rPr sz="3600" dirty="0" err="1"/>
              <a:t>kui</a:t>
            </a:r>
            <a:r>
              <a:rPr sz="3600" dirty="0"/>
              <a:t> tall </a:t>
            </a:r>
            <a:r>
              <a:rPr sz="3600" dirty="0" err="1"/>
              <a:t>jääb</a:t>
            </a:r>
            <a:r>
              <a:rPr sz="3600" dirty="0"/>
              <a:t> </a:t>
            </a:r>
            <a:r>
              <a:rPr sz="3600" dirty="0" err="1"/>
              <a:t>oma</a:t>
            </a:r>
            <a:r>
              <a:rPr sz="3600" dirty="0"/>
              <a:t> </a:t>
            </a:r>
            <a:r>
              <a:rPr sz="3600" dirty="0" err="1"/>
              <a:t>emaga</a:t>
            </a:r>
            <a:r>
              <a:rPr sz="3600" dirty="0"/>
              <a:t> </a:t>
            </a:r>
            <a:r>
              <a:rPr sz="3600" dirty="0" err="1"/>
              <a:t>ikka</a:t>
            </a:r>
            <a:r>
              <a:rPr sz="3600" dirty="0"/>
              <a:t>. Tall </a:t>
            </a:r>
            <a:r>
              <a:rPr sz="3600" dirty="0" err="1"/>
              <a:t>kasvab</a:t>
            </a:r>
            <a:r>
              <a:rPr sz="3600" dirty="0"/>
              <a:t> </a:t>
            </a:r>
            <a:r>
              <a:rPr sz="3600" dirty="0" err="1"/>
              <a:t>paremini</a:t>
            </a:r>
            <a:r>
              <a:rPr sz="3600" dirty="0"/>
              <a:t>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Hüpokaltseemia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600"/>
              <a:t>Ca defitsiit</a:t>
            </a:r>
          </a:p>
          <a:p>
            <a:pPr lvl="0">
              <a:defRPr sz="1800"/>
            </a:pPr>
            <a:r>
              <a:rPr sz="3600"/>
              <a:t>Närvinähud, loom jääb maha, läheb jahedaks (kõrvad nt), võib täis minna</a:t>
            </a:r>
          </a:p>
          <a:p>
            <a:pPr lvl="0">
              <a:defRPr sz="1800"/>
            </a:pPr>
            <a:r>
              <a:rPr sz="3600"/>
              <a:t>https://www.youtube.com/watch?v=IBChGJ12un8</a:t>
            </a:r>
          </a:p>
          <a:p>
            <a:pPr lvl="0">
              <a:defRPr sz="1800"/>
            </a:pPr>
            <a:r>
              <a:rPr sz="3600"/>
              <a:t>https://www.youtube.com/watch?v=GPT4LzdNiD0</a:t>
            </a:r>
          </a:p>
          <a:p>
            <a:pPr lvl="0">
              <a:defRPr sz="1800"/>
            </a:pPr>
            <a:r>
              <a:rPr sz="3600"/>
              <a:t>Tuleb ruttu Ca manustada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Tupe prolaps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46" name="vag.prolapse.small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759067" y="2664808"/>
            <a:ext cx="5502465" cy="44239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49" name="v_prolapse-big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61268" y="1615606"/>
            <a:ext cx="4882266" cy="650968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pic>
        <p:nvPicPr>
          <p:cNvPr id="52" name="rectalvaginalprolapse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27674" y="2454934"/>
            <a:ext cx="6516513" cy="45300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theme/theme1.xml><?xml version="1.0" encoding="utf-8"?>
<a:theme xmlns:a="http://schemas.openxmlformats.org/drawingml/2006/main" name="Hoog">
  <a:themeElements>
    <a:clrScheme name="Hoog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Hoog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og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</TotalTime>
  <Words>388</Words>
  <Application>Microsoft Office PowerPoint</Application>
  <PresentationFormat>Custom</PresentationFormat>
  <Paragraphs>53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0" baseType="lpstr">
      <vt:lpstr>Avenir Roman</vt:lpstr>
      <vt:lpstr>Century Gothic</vt:lpstr>
      <vt:lpstr>Helvetica Light</vt:lpstr>
      <vt:lpstr>Verdana</vt:lpstr>
      <vt:lpstr>Wingdings 2</vt:lpstr>
      <vt:lpstr>Hoog</vt:lpstr>
      <vt:lpstr>Poegimisaeg, abistamine</vt:lpstr>
      <vt:lpstr>Tiinustokseemia</vt:lpstr>
      <vt:lpstr>PowerPoint Presentation</vt:lpstr>
      <vt:lpstr>Hüpokaltseemia</vt:lpstr>
      <vt:lpstr>PowerPoint Presentation</vt:lpstr>
      <vt:lpstr>Tupe prolaps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Emaka prolaps</vt:lpstr>
      <vt:lpstr>PowerPoint Presentation</vt:lpstr>
      <vt:lpstr>PowerPoint Presentation</vt:lpstr>
      <vt:lpstr>Valed asendid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Pea on tupest väljas?</vt:lpstr>
      <vt:lpstr>Emakakael ei ole korralikult avanenud</vt:lpstr>
      <vt:lpstr>PowerPoint Presentation</vt:lpstr>
      <vt:lpstr>Pärast poegimist</vt:lpstr>
      <vt:lpstr>Piim</vt:lpstr>
      <vt:lpstr>Mastiit</vt:lpstr>
      <vt:lpstr>Pole piima/on vähe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Poegimisaeg, abistamine</dc:title>
  <dc:creator>Arvuti</dc:creator>
  <cp:lastModifiedBy>Jane Lumiste</cp:lastModifiedBy>
  <cp:revision>5</cp:revision>
  <dcterms:modified xsi:type="dcterms:W3CDTF">2018-02-02T08:08:49Z</dcterms:modified>
</cp:coreProperties>
</file>