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9" r:id="rId3"/>
    <p:sldMasterId id="2147483725" r:id="rId4"/>
    <p:sldMasterId id="2147483738" r:id="rId5"/>
    <p:sldMasterId id="2147483748" r:id="rId6"/>
    <p:sldMasterId id="2147483771" r:id="rId7"/>
  </p:sldMasterIdLst>
  <p:notesMasterIdLst>
    <p:notesMasterId r:id="rId54"/>
  </p:notesMasterIdLst>
  <p:sldIdLst>
    <p:sldId id="307" r:id="rId8"/>
    <p:sldId id="271" r:id="rId9"/>
    <p:sldId id="312" r:id="rId10"/>
    <p:sldId id="272" r:id="rId11"/>
    <p:sldId id="327" r:id="rId12"/>
    <p:sldId id="328" r:id="rId13"/>
    <p:sldId id="310" r:id="rId14"/>
    <p:sldId id="331" r:id="rId15"/>
    <p:sldId id="302" r:id="rId16"/>
    <p:sldId id="274" r:id="rId17"/>
    <p:sldId id="278" r:id="rId18"/>
    <p:sldId id="276" r:id="rId19"/>
    <p:sldId id="284" r:id="rId20"/>
    <p:sldId id="282" r:id="rId21"/>
    <p:sldId id="283" r:id="rId22"/>
    <p:sldId id="287" r:id="rId23"/>
    <p:sldId id="288" r:id="rId24"/>
    <p:sldId id="303" r:id="rId25"/>
    <p:sldId id="258" r:id="rId26"/>
    <p:sldId id="289" r:id="rId27"/>
    <p:sldId id="290" r:id="rId28"/>
    <p:sldId id="291" r:id="rId29"/>
    <p:sldId id="313" r:id="rId30"/>
    <p:sldId id="259" r:id="rId31"/>
    <p:sldId id="304" r:id="rId32"/>
    <p:sldId id="260" r:id="rId33"/>
    <p:sldId id="261" r:id="rId34"/>
    <p:sldId id="262" r:id="rId35"/>
    <p:sldId id="295" r:id="rId36"/>
    <p:sldId id="305" r:id="rId37"/>
    <p:sldId id="329" r:id="rId38"/>
    <p:sldId id="265" r:id="rId39"/>
    <p:sldId id="296" r:id="rId40"/>
    <p:sldId id="297" r:id="rId41"/>
    <p:sldId id="314" r:id="rId42"/>
    <p:sldId id="266" r:id="rId43"/>
    <p:sldId id="267" r:id="rId44"/>
    <p:sldId id="268" r:id="rId45"/>
    <p:sldId id="320" r:id="rId46"/>
    <p:sldId id="321" r:id="rId47"/>
    <p:sldId id="322" r:id="rId48"/>
    <p:sldId id="323" r:id="rId49"/>
    <p:sldId id="324" r:id="rId50"/>
    <p:sldId id="325" r:id="rId51"/>
    <p:sldId id="326" r:id="rId52"/>
    <p:sldId id="306" r:id="rId53"/>
  </p:sldIdLst>
  <p:sldSz cx="9144000" cy="6858000" type="screen4x3"/>
  <p:notesSz cx="6858000" cy="9144000"/>
  <p:defaultTextStyle>
    <a:defPPr>
      <a:defRPr lang="et-EE"/>
    </a:defPPr>
    <a:lvl1pPr marL="0" algn="l" defTabSz="911361" rtl="0" eaLnBrk="1" latinLnBrk="0" hangingPunct="1">
      <a:defRPr sz="1800" kern="1200">
        <a:solidFill>
          <a:schemeClr val="tx1"/>
        </a:solidFill>
        <a:latin typeface="+mn-lt"/>
        <a:ea typeface="+mn-ea"/>
        <a:cs typeface="+mn-cs"/>
      </a:defRPr>
    </a:lvl1pPr>
    <a:lvl2pPr marL="455679" algn="l" defTabSz="911361" rtl="0" eaLnBrk="1" latinLnBrk="0" hangingPunct="1">
      <a:defRPr sz="1800" kern="1200">
        <a:solidFill>
          <a:schemeClr val="tx1"/>
        </a:solidFill>
        <a:latin typeface="+mn-lt"/>
        <a:ea typeface="+mn-ea"/>
        <a:cs typeface="+mn-cs"/>
      </a:defRPr>
    </a:lvl2pPr>
    <a:lvl3pPr marL="911361" algn="l" defTabSz="911361" rtl="0" eaLnBrk="1" latinLnBrk="0" hangingPunct="1">
      <a:defRPr sz="1800" kern="1200">
        <a:solidFill>
          <a:schemeClr val="tx1"/>
        </a:solidFill>
        <a:latin typeface="+mn-lt"/>
        <a:ea typeface="+mn-ea"/>
        <a:cs typeface="+mn-cs"/>
      </a:defRPr>
    </a:lvl3pPr>
    <a:lvl4pPr marL="1367040" algn="l" defTabSz="911361" rtl="0" eaLnBrk="1" latinLnBrk="0" hangingPunct="1">
      <a:defRPr sz="1800" kern="1200">
        <a:solidFill>
          <a:schemeClr val="tx1"/>
        </a:solidFill>
        <a:latin typeface="+mn-lt"/>
        <a:ea typeface="+mn-ea"/>
        <a:cs typeface="+mn-cs"/>
      </a:defRPr>
    </a:lvl4pPr>
    <a:lvl5pPr marL="1822722" algn="l" defTabSz="911361" rtl="0" eaLnBrk="1" latinLnBrk="0" hangingPunct="1">
      <a:defRPr sz="1800" kern="1200">
        <a:solidFill>
          <a:schemeClr val="tx1"/>
        </a:solidFill>
        <a:latin typeface="+mn-lt"/>
        <a:ea typeface="+mn-ea"/>
        <a:cs typeface="+mn-cs"/>
      </a:defRPr>
    </a:lvl5pPr>
    <a:lvl6pPr marL="2278402" algn="l" defTabSz="911361" rtl="0" eaLnBrk="1" latinLnBrk="0" hangingPunct="1">
      <a:defRPr sz="1800" kern="1200">
        <a:solidFill>
          <a:schemeClr val="tx1"/>
        </a:solidFill>
        <a:latin typeface="+mn-lt"/>
        <a:ea typeface="+mn-ea"/>
        <a:cs typeface="+mn-cs"/>
      </a:defRPr>
    </a:lvl6pPr>
    <a:lvl7pPr marL="2734082" algn="l" defTabSz="911361" rtl="0" eaLnBrk="1" latinLnBrk="0" hangingPunct="1">
      <a:defRPr sz="1800" kern="1200">
        <a:solidFill>
          <a:schemeClr val="tx1"/>
        </a:solidFill>
        <a:latin typeface="+mn-lt"/>
        <a:ea typeface="+mn-ea"/>
        <a:cs typeface="+mn-cs"/>
      </a:defRPr>
    </a:lvl7pPr>
    <a:lvl8pPr marL="3189762" algn="l" defTabSz="911361" rtl="0" eaLnBrk="1" latinLnBrk="0" hangingPunct="1">
      <a:defRPr sz="1800" kern="1200">
        <a:solidFill>
          <a:schemeClr val="tx1"/>
        </a:solidFill>
        <a:latin typeface="+mn-lt"/>
        <a:ea typeface="+mn-ea"/>
        <a:cs typeface="+mn-cs"/>
      </a:defRPr>
    </a:lvl8pPr>
    <a:lvl9pPr marL="3645443" algn="l" defTabSz="91136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88" autoAdjust="0"/>
  </p:normalViewPr>
  <p:slideViewPr>
    <p:cSldViewPr>
      <p:cViewPr varScale="1">
        <p:scale>
          <a:sx n="82" d="100"/>
          <a:sy n="82" d="100"/>
        </p:scale>
        <p:origin x="1644" y="78"/>
      </p:cViewPr>
      <p:guideLst>
        <p:guide orient="horz" pos="2161"/>
        <p:guide pos="2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2013 (FADN)</c:v>
                </c:pt>
              </c:strCache>
            </c:strRef>
          </c:tx>
          <c:spPr>
            <a:solidFill>
              <a:schemeClr val="accent1"/>
            </a:solidFill>
          </c:spPr>
          <c:invertIfNegative val="0"/>
          <c:dPt>
            <c:idx val="3"/>
            <c:invertIfNegative val="0"/>
            <c:bubble3D val="0"/>
            <c:spPr>
              <a:solidFill>
                <a:srgbClr val="FF0000"/>
              </a:solidFill>
            </c:spPr>
            <c:extLst>
              <c:ext xmlns:c16="http://schemas.microsoft.com/office/drawing/2014/chart" uri="{C3380CC4-5D6E-409C-BE32-E72D297353CC}">
                <c16:uniqueId val="{00000001-C073-40ED-B434-84818550319A}"/>
              </c:ext>
            </c:extLst>
          </c:dPt>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0 - 4 000 €</c:v>
                </c:pt>
                <c:pt idx="1">
                  <c:v>4 000 € - 14 000 €</c:v>
                </c:pt>
                <c:pt idx="2">
                  <c:v>Üle 14 000 €</c:v>
                </c:pt>
                <c:pt idx="3">
                  <c:v>Eesmärk toetada</c:v>
                </c:pt>
              </c:strCache>
            </c:strRef>
          </c:cat>
          <c:val>
            <c:numRef>
              <c:f>Sheet1!$B$2:$B$5</c:f>
              <c:numCache>
                <c:formatCode>#,##0</c:formatCode>
                <c:ptCount val="4"/>
                <c:pt idx="0">
                  <c:v>2292</c:v>
                </c:pt>
                <c:pt idx="1">
                  <c:v>2255</c:v>
                </c:pt>
                <c:pt idx="2">
                  <c:v>3031</c:v>
                </c:pt>
                <c:pt idx="3">
                  <c:v>980</c:v>
                </c:pt>
              </c:numCache>
            </c:numRef>
          </c:val>
          <c:extLst>
            <c:ext xmlns:c16="http://schemas.microsoft.com/office/drawing/2014/chart" uri="{C3380CC4-5D6E-409C-BE32-E72D297353CC}">
              <c16:uniqueId val="{00000002-C073-40ED-B434-84818550319A}"/>
            </c:ext>
          </c:extLst>
        </c:ser>
        <c:ser>
          <c:idx val="1"/>
          <c:order val="1"/>
          <c:tx>
            <c:strRef>
              <c:f>Sheet1!$C$1</c:f>
              <c:strCache>
                <c:ptCount val="1"/>
                <c:pt idx="0">
                  <c:v>2014 (FADN)</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0 - 4 000 €</c:v>
                </c:pt>
                <c:pt idx="1">
                  <c:v>4 000 € - 14 000 €</c:v>
                </c:pt>
                <c:pt idx="2">
                  <c:v>Üle 14 000 €</c:v>
                </c:pt>
                <c:pt idx="3">
                  <c:v>Eesmärk toetada</c:v>
                </c:pt>
              </c:strCache>
            </c:strRef>
          </c:cat>
          <c:val>
            <c:numRef>
              <c:f>Sheet1!$C$2:$C$5</c:f>
              <c:numCache>
                <c:formatCode>General</c:formatCode>
                <c:ptCount val="4"/>
                <c:pt idx="3">
                  <c:v>1020</c:v>
                </c:pt>
              </c:numCache>
            </c:numRef>
          </c:val>
          <c:extLst>
            <c:ext xmlns:c16="http://schemas.microsoft.com/office/drawing/2014/chart" uri="{C3380CC4-5D6E-409C-BE32-E72D297353CC}">
              <c16:uniqueId val="{00000003-C073-40ED-B434-84818550319A}"/>
            </c:ext>
          </c:extLst>
        </c:ser>
        <c:dLbls>
          <c:showLegendKey val="0"/>
          <c:showVal val="0"/>
          <c:showCatName val="0"/>
          <c:showSerName val="0"/>
          <c:showPercent val="0"/>
          <c:showBubbleSize val="0"/>
        </c:dLbls>
        <c:gapWidth val="150"/>
        <c:overlap val="100"/>
        <c:axId val="185571200"/>
        <c:axId val="185572736"/>
      </c:barChart>
      <c:catAx>
        <c:axId val="185571200"/>
        <c:scaling>
          <c:orientation val="minMax"/>
        </c:scaling>
        <c:delete val="0"/>
        <c:axPos val="b"/>
        <c:numFmt formatCode="General" sourceLinked="0"/>
        <c:majorTickMark val="out"/>
        <c:minorTickMark val="none"/>
        <c:tickLblPos val="nextTo"/>
        <c:crossAx val="185572736"/>
        <c:crosses val="autoZero"/>
        <c:auto val="1"/>
        <c:lblAlgn val="ctr"/>
        <c:lblOffset val="100"/>
        <c:noMultiLvlLbl val="0"/>
      </c:catAx>
      <c:valAx>
        <c:axId val="185572736"/>
        <c:scaling>
          <c:orientation val="minMax"/>
        </c:scaling>
        <c:delete val="0"/>
        <c:axPos val="l"/>
        <c:majorGridlines/>
        <c:title>
          <c:tx>
            <c:rich>
              <a:bodyPr rot="-5400000" vert="horz"/>
              <a:lstStyle/>
              <a:p>
                <a:pPr>
                  <a:defRPr/>
                </a:pPr>
                <a:r>
                  <a:rPr lang="et-EE" dirty="0"/>
                  <a:t>Ettevõtete arv</a:t>
                </a:r>
              </a:p>
            </c:rich>
          </c:tx>
          <c:overlay val="0"/>
        </c:title>
        <c:numFmt formatCode="#,##0" sourceLinked="1"/>
        <c:majorTickMark val="out"/>
        <c:minorTickMark val="none"/>
        <c:tickLblPos val="nextTo"/>
        <c:crossAx val="18557120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Eelarve kasutamine (€)</c:v>
                </c:pt>
              </c:strCache>
            </c:strRef>
          </c:tx>
          <c:dPt>
            <c:idx val="2"/>
            <c:bubble3D val="0"/>
            <c:spPr>
              <a:solidFill>
                <a:srgbClr val="00B0F0"/>
              </a:solidFill>
            </c:spPr>
            <c:extLst>
              <c:ext xmlns:c16="http://schemas.microsoft.com/office/drawing/2014/chart" uri="{C3380CC4-5D6E-409C-BE32-E72D297353CC}">
                <c16:uniqueId val="{00000001-850F-4BFE-8A94-225B77FD3E14}"/>
              </c:ext>
            </c:extLst>
          </c:dPt>
          <c:dPt>
            <c:idx val="3"/>
            <c:bubble3D val="0"/>
            <c:spPr>
              <a:solidFill>
                <a:srgbClr val="FFC000"/>
              </a:solidFill>
            </c:spPr>
            <c:extLst>
              <c:ext xmlns:c16="http://schemas.microsoft.com/office/drawing/2014/chart" uri="{C3380CC4-5D6E-409C-BE32-E72D297353CC}">
                <c16:uniqueId val="{00000003-850F-4BFE-8A94-225B77FD3E14}"/>
              </c:ext>
            </c:extLst>
          </c:dPt>
          <c:dPt>
            <c:idx val="4"/>
            <c:bubble3D val="0"/>
            <c:spPr>
              <a:solidFill>
                <a:srgbClr val="C00000"/>
              </a:solidFill>
            </c:spPr>
            <c:extLst>
              <c:ext xmlns:c16="http://schemas.microsoft.com/office/drawing/2014/chart" uri="{C3380CC4-5D6E-409C-BE32-E72D297353CC}">
                <c16:uniqueId val="{00000005-850F-4BFE-8A94-225B77FD3E14}"/>
              </c:ext>
            </c:extLst>
          </c:dPt>
          <c:dLbls>
            <c:dLbl>
              <c:idx val="1"/>
              <c:layout>
                <c:manualLayout>
                  <c:x val="0.1420783199967344"/>
                  <c:y val="-2.7448161061389892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6-850F-4BFE-8A94-225B77FD3E14}"/>
                </c:ext>
              </c:extLst>
            </c:dLbl>
            <c:spPr>
              <a:noFill/>
              <a:ln>
                <a:noFill/>
              </a:ln>
              <a:effectLst/>
            </c:spPr>
            <c:txPr>
              <a:bodyPr/>
              <a:lstStyle/>
              <a:p>
                <a:pPr>
                  <a:defRPr sz="1400" b="1"/>
                </a:pPr>
                <a:endParaRPr lang="en-US"/>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Sheet1!$A$2:$A$5</c:f>
              <c:strCache>
                <c:ptCount val="4"/>
                <c:pt idx="0">
                  <c:v>Väljamakstud</c:v>
                </c:pt>
                <c:pt idx="1">
                  <c:v>Kohustustega kaetud</c:v>
                </c:pt>
                <c:pt idx="2">
                  <c:v>V taotlusvoor</c:v>
                </c:pt>
                <c:pt idx="3">
                  <c:v>Kasutada</c:v>
                </c:pt>
              </c:strCache>
            </c:strRef>
          </c:cat>
          <c:val>
            <c:numRef>
              <c:f>Sheet1!$B$2:$B$5</c:f>
              <c:numCache>
                <c:formatCode>#,##0</c:formatCode>
                <c:ptCount val="4"/>
                <c:pt idx="0">
                  <c:v>18865541.48</c:v>
                </c:pt>
                <c:pt idx="1">
                  <c:v>339165.91999999958</c:v>
                </c:pt>
                <c:pt idx="2">
                  <c:v>5000000</c:v>
                </c:pt>
                <c:pt idx="3">
                  <c:v>6608453.0500000007</c:v>
                </c:pt>
              </c:numCache>
            </c:numRef>
          </c:val>
          <c:extLst>
            <c:ext xmlns:c16="http://schemas.microsoft.com/office/drawing/2014/chart" uri="{C3380CC4-5D6E-409C-BE32-E72D297353CC}">
              <c16:uniqueId val="{00000007-850F-4BFE-8A94-225B77FD3E14}"/>
            </c:ext>
          </c:extLst>
        </c:ser>
        <c:dLbls>
          <c:showLegendKey val="0"/>
          <c:showVal val="0"/>
          <c:showCatName val="0"/>
          <c:showSerName val="0"/>
          <c:showPercent val="0"/>
          <c:showBubbleSize val="0"/>
          <c:showLeaderLines val="1"/>
        </c:dLbls>
        <c:firstSliceAng val="0"/>
      </c:pieChart>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Taotluste rahuldamiseosakaal</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IDA-VIRUMAA</c:v>
                </c:pt>
                <c:pt idx="1">
                  <c:v>PÕLVAMAA</c:v>
                </c:pt>
                <c:pt idx="2">
                  <c:v>JÄRVAMAA</c:v>
                </c:pt>
                <c:pt idx="3">
                  <c:v>PÄRNUMAA</c:v>
                </c:pt>
                <c:pt idx="4">
                  <c:v>SAAREMAA</c:v>
                </c:pt>
                <c:pt idx="5">
                  <c:v>VÕRUMAA</c:v>
                </c:pt>
                <c:pt idx="6">
                  <c:v>JÕGEVAMAA</c:v>
                </c:pt>
                <c:pt idx="7">
                  <c:v>LÄÄNE-VIRUMAA</c:v>
                </c:pt>
                <c:pt idx="8">
                  <c:v>VILJANDIMAA</c:v>
                </c:pt>
                <c:pt idx="9">
                  <c:v>LÄÄNEMAA</c:v>
                </c:pt>
                <c:pt idx="10">
                  <c:v>VALGAMAA</c:v>
                </c:pt>
                <c:pt idx="11">
                  <c:v>TARTUMAA</c:v>
                </c:pt>
                <c:pt idx="12">
                  <c:v>RAPLAMAA</c:v>
                </c:pt>
                <c:pt idx="13">
                  <c:v>HARJUMAA</c:v>
                </c:pt>
                <c:pt idx="14">
                  <c:v>HIIUMAA</c:v>
                </c:pt>
              </c:strCache>
            </c:strRef>
          </c:cat>
          <c:val>
            <c:numRef>
              <c:f>Sheet1!$B$2:$B$16</c:f>
              <c:numCache>
                <c:formatCode>0%</c:formatCode>
                <c:ptCount val="15"/>
                <c:pt idx="0">
                  <c:v>0.81818181818181823</c:v>
                </c:pt>
                <c:pt idx="1">
                  <c:v>0.78125</c:v>
                </c:pt>
                <c:pt idx="2">
                  <c:v>0.72727272727272729</c:v>
                </c:pt>
                <c:pt idx="3">
                  <c:v>0.72580645161290325</c:v>
                </c:pt>
                <c:pt idx="4">
                  <c:v>0.72131147540983609</c:v>
                </c:pt>
                <c:pt idx="5">
                  <c:v>0.7142857142857143</c:v>
                </c:pt>
                <c:pt idx="6">
                  <c:v>0.70967741935483875</c:v>
                </c:pt>
                <c:pt idx="7">
                  <c:v>0.68</c:v>
                </c:pt>
                <c:pt idx="8">
                  <c:v>0.67647058823529416</c:v>
                </c:pt>
                <c:pt idx="9">
                  <c:v>0.66666666666666663</c:v>
                </c:pt>
                <c:pt idx="10">
                  <c:v>0.65217391304347827</c:v>
                </c:pt>
                <c:pt idx="11">
                  <c:v>0.6</c:v>
                </c:pt>
                <c:pt idx="12">
                  <c:v>0.58333333333333337</c:v>
                </c:pt>
                <c:pt idx="13">
                  <c:v>0.52380952380952384</c:v>
                </c:pt>
                <c:pt idx="14">
                  <c:v>0.33333333333333331</c:v>
                </c:pt>
              </c:numCache>
            </c:numRef>
          </c:val>
          <c:extLst>
            <c:ext xmlns:c16="http://schemas.microsoft.com/office/drawing/2014/chart" uri="{C3380CC4-5D6E-409C-BE32-E72D297353CC}">
              <c16:uniqueId val="{00000000-3FE0-4DDF-A818-8EFB0FA9F646}"/>
            </c:ext>
          </c:extLst>
        </c:ser>
        <c:dLbls>
          <c:showLegendKey val="0"/>
          <c:showVal val="0"/>
          <c:showCatName val="0"/>
          <c:showSerName val="0"/>
          <c:showPercent val="0"/>
          <c:showBubbleSize val="0"/>
        </c:dLbls>
        <c:gapWidth val="150"/>
        <c:axId val="14616832"/>
        <c:axId val="41127936"/>
      </c:barChart>
      <c:catAx>
        <c:axId val="14616832"/>
        <c:scaling>
          <c:orientation val="minMax"/>
        </c:scaling>
        <c:delete val="0"/>
        <c:axPos val="b"/>
        <c:numFmt formatCode="General" sourceLinked="0"/>
        <c:majorTickMark val="out"/>
        <c:minorTickMark val="none"/>
        <c:tickLblPos val="nextTo"/>
        <c:crossAx val="41127936"/>
        <c:crosses val="autoZero"/>
        <c:auto val="1"/>
        <c:lblAlgn val="ctr"/>
        <c:lblOffset val="100"/>
        <c:noMultiLvlLbl val="0"/>
      </c:catAx>
      <c:valAx>
        <c:axId val="41127936"/>
        <c:scaling>
          <c:orientation val="minMax"/>
        </c:scaling>
        <c:delete val="0"/>
        <c:axPos val="l"/>
        <c:majorGridlines/>
        <c:numFmt formatCode="0%" sourceLinked="1"/>
        <c:majorTickMark val="out"/>
        <c:minorTickMark val="none"/>
        <c:tickLblPos val="nextTo"/>
        <c:crossAx val="146168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Leht1!$B$1</c:f>
              <c:strCache>
                <c:ptCount val="1"/>
                <c:pt idx="0">
                  <c:v>Põllumajanduslik müügitulu (min)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Leht1!$A$2:$A$3</c:f>
              <c:strCache>
                <c:ptCount val="2"/>
                <c:pt idx="0">
                  <c:v>Põllumajandustootja</c:v>
                </c:pt>
                <c:pt idx="1">
                  <c:v>Hobusekasvataja</c:v>
                </c:pt>
              </c:strCache>
            </c:strRef>
          </c:cat>
          <c:val>
            <c:numRef>
              <c:f>Leht1!$B$2:$B$3</c:f>
              <c:numCache>
                <c:formatCode>0%</c:formatCode>
                <c:ptCount val="2"/>
                <c:pt idx="0">
                  <c:v>0.51</c:v>
                </c:pt>
                <c:pt idx="1">
                  <c:v>0.31</c:v>
                </c:pt>
              </c:numCache>
            </c:numRef>
          </c:val>
          <c:extLst>
            <c:ext xmlns:c16="http://schemas.microsoft.com/office/drawing/2014/chart" uri="{C3380CC4-5D6E-409C-BE32-E72D297353CC}">
              <c16:uniqueId val="{00000000-7301-42EE-9456-89FB1DBAB7CB}"/>
            </c:ext>
          </c:extLst>
        </c:ser>
        <c:ser>
          <c:idx val="1"/>
          <c:order val="1"/>
          <c:tx>
            <c:strRef>
              <c:f>Leht1!$C$1</c:f>
              <c:strCache>
                <c:ptCount val="1"/>
                <c:pt idx="0">
                  <c:v>Hobukasvatuse teenuste müügitulu (max)</c:v>
                </c:pt>
              </c:strCache>
            </c:strRef>
          </c:tx>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301-42EE-9456-89FB1DBAB7CB}"/>
                </c:ext>
              </c:extLst>
            </c:dLbl>
            <c:dLbl>
              <c:idx val="1"/>
              <c:spPr/>
              <c:txPr>
                <a:bodyPr/>
                <a:lstStyle/>
                <a:p>
                  <a:pP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7301-42EE-9456-89FB1DBAB7C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Leht1!$A$2:$A$3</c:f>
              <c:strCache>
                <c:ptCount val="2"/>
                <c:pt idx="0">
                  <c:v>Põllumajandustootja</c:v>
                </c:pt>
                <c:pt idx="1">
                  <c:v>Hobusekasvataja</c:v>
                </c:pt>
              </c:strCache>
            </c:strRef>
          </c:cat>
          <c:val>
            <c:numRef>
              <c:f>Leht1!$C$2:$C$3</c:f>
              <c:numCache>
                <c:formatCode>0%</c:formatCode>
                <c:ptCount val="2"/>
                <c:pt idx="0" formatCode="General">
                  <c:v>0</c:v>
                </c:pt>
                <c:pt idx="1">
                  <c:v>0.2</c:v>
                </c:pt>
              </c:numCache>
            </c:numRef>
          </c:val>
          <c:extLst>
            <c:ext xmlns:c16="http://schemas.microsoft.com/office/drawing/2014/chart" uri="{C3380CC4-5D6E-409C-BE32-E72D297353CC}">
              <c16:uniqueId val="{00000003-7301-42EE-9456-89FB1DBAB7CB}"/>
            </c:ext>
          </c:extLst>
        </c:ser>
        <c:ser>
          <c:idx val="2"/>
          <c:order val="2"/>
          <c:tx>
            <c:strRef>
              <c:f>Leht1!$D$1</c:f>
              <c:strCache>
                <c:ptCount val="1"/>
                <c:pt idx="0">
                  <c:v>Muu müügitulu (max)</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Leht1!$A$2:$A$3</c:f>
              <c:strCache>
                <c:ptCount val="2"/>
                <c:pt idx="0">
                  <c:v>Põllumajandustootja</c:v>
                </c:pt>
                <c:pt idx="1">
                  <c:v>Hobusekasvataja</c:v>
                </c:pt>
              </c:strCache>
            </c:strRef>
          </c:cat>
          <c:val>
            <c:numRef>
              <c:f>Leht1!$D$2:$D$3</c:f>
              <c:numCache>
                <c:formatCode>0%</c:formatCode>
                <c:ptCount val="2"/>
                <c:pt idx="0">
                  <c:v>0.49</c:v>
                </c:pt>
                <c:pt idx="1">
                  <c:v>0.49</c:v>
                </c:pt>
              </c:numCache>
            </c:numRef>
          </c:val>
          <c:extLst>
            <c:ext xmlns:c16="http://schemas.microsoft.com/office/drawing/2014/chart" uri="{C3380CC4-5D6E-409C-BE32-E72D297353CC}">
              <c16:uniqueId val="{00000004-7301-42EE-9456-89FB1DBAB7CB}"/>
            </c:ext>
          </c:extLst>
        </c:ser>
        <c:dLbls>
          <c:showLegendKey val="0"/>
          <c:showVal val="0"/>
          <c:showCatName val="0"/>
          <c:showSerName val="0"/>
          <c:showPercent val="0"/>
          <c:showBubbleSize val="0"/>
        </c:dLbls>
        <c:gapWidth val="150"/>
        <c:overlap val="100"/>
        <c:axId val="185744384"/>
        <c:axId val="185758464"/>
      </c:barChart>
      <c:catAx>
        <c:axId val="185744384"/>
        <c:scaling>
          <c:orientation val="minMax"/>
        </c:scaling>
        <c:delete val="0"/>
        <c:axPos val="b"/>
        <c:numFmt formatCode="General" sourceLinked="0"/>
        <c:majorTickMark val="out"/>
        <c:minorTickMark val="none"/>
        <c:tickLblPos val="nextTo"/>
        <c:crossAx val="185758464"/>
        <c:crosses val="autoZero"/>
        <c:auto val="1"/>
        <c:lblAlgn val="ctr"/>
        <c:lblOffset val="100"/>
        <c:noMultiLvlLbl val="0"/>
      </c:catAx>
      <c:valAx>
        <c:axId val="185758464"/>
        <c:scaling>
          <c:orientation val="minMax"/>
        </c:scaling>
        <c:delete val="0"/>
        <c:axPos val="l"/>
        <c:majorGridlines/>
        <c:numFmt formatCode="0%" sourceLinked="1"/>
        <c:majorTickMark val="out"/>
        <c:minorTickMark val="none"/>
        <c:tickLblPos val="nextTo"/>
        <c:crossAx val="18574438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0.79623</cdr:x>
      <cdr:y>0.19093</cdr:y>
    </cdr:from>
    <cdr:to>
      <cdr:x>0.96824</cdr:x>
      <cdr:y>0.33452</cdr:y>
    </cdr:to>
    <cdr:sp macro="" textlink="">
      <cdr:nvSpPr>
        <cdr:cNvPr id="2" name="TextBox 1"/>
        <cdr:cNvSpPr txBox="1"/>
      </cdr:nvSpPr>
      <cdr:spPr>
        <a:xfrm xmlns:a="http://schemas.openxmlformats.org/drawingml/2006/main">
          <a:off x="6436948" y="863918"/>
          <a:ext cx="1390576" cy="6497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t-EE" sz="1600" b="1" dirty="0">
              <a:solidFill>
                <a:srgbClr val="FF0000"/>
              </a:solidFill>
            </a:rPr>
            <a:t>Umbes 87% </a:t>
          </a:r>
        </a:p>
        <a:p xmlns:a="http://schemas.openxmlformats.org/drawingml/2006/main">
          <a:r>
            <a:rPr lang="et-EE" sz="1600" b="1" dirty="0">
              <a:solidFill>
                <a:srgbClr val="FF0000"/>
              </a:solidFill>
            </a:rPr>
            <a:t>sihtgrupist</a:t>
          </a:r>
        </a:p>
      </cdr:txBody>
    </cdr:sp>
  </cdr:relSizeAnchor>
  <cdr:relSizeAnchor xmlns:cdr="http://schemas.openxmlformats.org/drawingml/2006/chartDrawing">
    <cdr:from>
      <cdr:x>0.35087</cdr:x>
      <cdr:y>0</cdr:y>
    </cdr:from>
    <cdr:to>
      <cdr:x>0.57355</cdr:x>
      <cdr:y>1</cdr:y>
    </cdr:to>
    <cdr:sp macro="" textlink="">
      <cdr:nvSpPr>
        <cdr:cNvPr id="4" name="Frame 3"/>
        <cdr:cNvSpPr/>
      </cdr:nvSpPr>
      <cdr:spPr bwMode="auto">
        <a:xfrm xmlns:a="http://schemas.openxmlformats.org/drawingml/2006/main">
          <a:off x="2836548" y="0"/>
          <a:ext cx="1800200" cy="4524784"/>
        </a:xfrm>
        <a:prstGeom xmlns:a="http://schemas.openxmlformats.org/drawingml/2006/main" prst="frame">
          <a:avLst>
            <a:gd name="adj1" fmla="val 3965"/>
          </a:avLst>
        </a:prstGeom>
        <a:solidFill xmlns:a="http://schemas.openxmlformats.org/drawingml/2006/main">
          <a:srgbClr val="00B8FF"/>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t-EE"/>
        </a:p>
      </cdr:txBody>
    </cdr:sp>
  </cdr:relSizeAnchor>
  <cdr:relSizeAnchor xmlns:cdr="http://schemas.openxmlformats.org/drawingml/2006/chartDrawing">
    <cdr:from>
      <cdr:x>0.39369</cdr:x>
      <cdr:y>0.69664</cdr:y>
    </cdr:from>
    <cdr:to>
      <cdr:x>0.50862</cdr:x>
      <cdr:y>0.80814</cdr:y>
    </cdr:to>
    <cdr:sp macro="" textlink="">
      <cdr:nvSpPr>
        <cdr:cNvPr id="5" name="TextBox 4"/>
        <cdr:cNvSpPr txBox="1"/>
      </cdr:nvSpPr>
      <cdr:spPr>
        <a:xfrm xmlns:a="http://schemas.openxmlformats.org/drawingml/2006/main">
          <a:off x="3132435" y="3144141"/>
          <a:ext cx="914400" cy="5032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t-EE" sz="1400" b="1" dirty="0"/>
            <a:t>Muutus: -15%</a:t>
          </a:r>
        </a:p>
      </cdr:txBody>
    </cdr:sp>
  </cdr:relSizeAnchor>
  <cdr:relSizeAnchor xmlns:cdr="http://schemas.openxmlformats.org/drawingml/2006/chartDrawing">
    <cdr:from>
      <cdr:x>0.6109</cdr:x>
      <cdr:y>0.69474</cdr:y>
    </cdr:from>
    <cdr:to>
      <cdr:x>0.72582</cdr:x>
      <cdr:y>0.76707</cdr:y>
    </cdr:to>
    <cdr:sp macro="" textlink="">
      <cdr:nvSpPr>
        <cdr:cNvPr id="6" name="TextBox 5"/>
        <cdr:cNvSpPr txBox="1"/>
      </cdr:nvSpPr>
      <cdr:spPr>
        <a:xfrm xmlns:a="http://schemas.openxmlformats.org/drawingml/2006/main">
          <a:off x="4860627" y="3135547"/>
          <a:ext cx="914400" cy="32642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t-EE" sz="1400" b="1" dirty="0"/>
            <a:t>Muutus: +6%</a:t>
          </a:r>
        </a:p>
      </cdr:txBody>
    </cdr:sp>
  </cdr:relSizeAnchor>
  <cdr:relSizeAnchor xmlns:cdr="http://schemas.openxmlformats.org/drawingml/2006/chartDrawing">
    <cdr:from>
      <cdr:x>0.82295</cdr:x>
      <cdr:y>0.33416</cdr:y>
    </cdr:from>
    <cdr:to>
      <cdr:x>0.93787</cdr:x>
      <cdr:y>0.41393</cdr:y>
    </cdr:to>
    <cdr:sp macro="" textlink="">
      <cdr:nvSpPr>
        <cdr:cNvPr id="7" name="TextBox 1"/>
        <cdr:cNvSpPr txBox="1"/>
      </cdr:nvSpPr>
      <cdr:spPr>
        <a:xfrm xmlns:a="http://schemas.openxmlformats.org/drawingml/2006/main">
          <a:off x="6652972" y="1511990"/>
          <a:ext cx="929044" cy="36094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800" b="1" dirty="0">
              <a:solidFill>
                <a:schemeClr val="tx1"/>
              </a:solidFill>
            </a:rPr>
            <a:t>2000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D4CFC-90AB-4336-9E6A-E8A2F6A92E02}" type="datetimeFigureOut">
              <a:rPr lang="et-EE" smtClean="0"/>
              <a:t>09.03.2018</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9F299C-EAB3-48D5-97C7-E3622CB6DFB5}" type="slidenum">
              <a:rPr lang="et-EE" smtClean="0"/>
              <a:t>‹#›</a:t>
            </a:fld>
            <a:endParaRPr lang="et-EE"/>
          </a:p>
        </p:txBody>
      </p:sp>
    </p:spTree>
    <p:extLst>
      <p:ext uri="{BB962C8B-B14F-4D97-AF65-F5344CB8AC3E}">
        <p14:creationId xmlns:p14="http://schemas.microsoft.com/office/powerpoint/2010/main" val="666968024"/>
      </p:ext>
    </p:extLst>
  </p:cSld>
  <p:clrMap bg1="lt1" tx1="dk1" bg2="lt2" tx2="dk2" accent1="accent1" accent2="accent2" accent3="accent3" accent4="accent4" accent5="accent5" accent6="accent6" hlink="hlink" folHlink="folHlink"/>
  <p:notesStyle>
    <a:lvl1pPr marL="0" algn="l" defTabSz="911361" rtl="0" eaLnBrk="1" latinLnBrk="0" hangingPunct="1">
      <a:defRPr sz="1200" kern="1200">
        <a:solidFill>
          <a:schemeClr val="tx1"/>
        </a:solidFill>
        <a:latin typeface="+mn-lt"/>
        <a:ea typeface="+mn-ea"/>
        <a:cs typeface="+mn-cs"/>
      </a:defRPr>
    </a:lvl1pPr>
    <a:lvl2pPr marL="455679" algn="l" defTabSz="911361" rtl="0" eaLnBrk="1" latinLnBrk="0" hangingPunct="1">
      <a:defRPr sz="1200" kern="1200">
        <a:solidFill>
          <a:schemeClr val="tx1"/>
        </a:solidFill>
        <a:latin typeface="+mn-lt"/>
        <a:ea typeface="+mn-ea"/>
        <a:cs typeface="+mn-cs"/>
      </a:defRPr>
    </a:lvl2pPr>
    <a:lvl3pPr marL="911361" algn="l" defTabSz="911361" rtl="0" eaLnBrk="1" latinLnBrk="0" hangingPunct="1">
      <a:defRPr sz="1200" kern="1200">
        <a:solidFill>
          <a:schemeClr val="tx1"/>
        </a:solidFill>
        <a:latin typeface="+mn-lt"/>
        <a:ea typeface="+mn-ea"/>
        <a:cs typeface="+mn-cs"/>
      </a:defRPr>
    </a:lvl3pPr>
    <a:lvl4pPr marL="1367040" algn="l" defTabSz="911361" rtl="0" eaLnBrk="1" latinLnBrk="0" hangingPunct="1">
      <a:defRPr sz="1200" kern="1200">
        <a:solidFill>
          <a:schemeClr val="tx1"/>
        </a:solidFill>
        <a:latin typeface="+mn-lt"/>
        <a:ea typeface="+mn-ea"/>
        <a:cs typeface="+mn-cs"/>
      </a:defRPr>
    </a:lvl4pPr>
    <a:lvl5pPr marL="1822722" algn="l" defTabSz="911361" rtl="0" eaLnBrk="1" latinLnBrk="0" hangingPunct="1">
      <a:defRPr sz="1200" kern="1200">
        <a:solidFill>
          <a:schemeClr val="tx1"/>
        </a:solidFill>
        <a:latin typeface="+mn-lt"/>
        <a:ea typeface="+mn-ea"/>
        <a:cs typeface="+mn-cs"/>
      </a:defRPr>
    </a:lvl5pPr>
    <a:lvl6pPr marL="2278402" algn="l" defTabSz="911361" rtl="0" eaLnBrk="1" latinLnBrk="0" hangingPunct="1">
      <a:defRPr sz="1200" kern="1200">
        <a:solidFill>
          <a:schemeClr val="tx1"/>
        </a:solidFill>
        <a:latin typeface="+mn-lt"/>
        <a:ea typeface="+mn-ea"/>
        <a:cs typeface="+mn-cs"/>
      </a:defRPr>
    </a:lvl6pPr>
    <a:lvl7pPr marL="2734082" algn="l" defTabSz="911361" rtl="0" eaLnBrk="1" latinLnBrk="0" hangingPunct="1">
      <a:defRPr sz="1200" kern="1200">
        <a:solidFill>
          <a:schemeClr val="tx1"/>
        </a:solidFill>
        <a:latin typeface="+mn-lt"/>
        <a:ea typeface="+mn-ea"/>
        <a:cs typeface="+mn-cs"/>
      </a:defRPr>
    </a:lvl7pPr>
    <a:lvl8pPr marL="3189762" algn="l" defTabSz="911361" rtl="0" eaLnBrk="1" latinLnBrk="0" hangingPunct="1">
      <a:defRPr sz="1200" kern="1200">
        <a:solidFill>
          <a:schemeClr val="tx1"/>
        </a:solidFill>
        <a:latin typeface="+mn-lt"/>
        <a:ea typeface="+mn-ea"/>
        <a:cs typeface="+mn-cs"/>
      </a:defRPr>
    </a:lvl8pPr>
    <a:lvl9pPr marL="3645443" algn="l" defTabSz="91136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3959AD-ED56-47C8-B1C9-BC724B6DCB8F}" type="slidenum">
              <a:rPr lang="et-EE" altLang="en-US">
                <a:solidFill>
                  <a:prstClr val="black"/>
                </a:solidFill>
              </a:rPr>
              <a:pPr/>
              <a:t>4</a:t>
            </a:fld>
            <a:endParaRPr lang="et-EE" altLang="en-US">
              <a:solidFill>
                <a:prstClr val="black"/>
              </a:solidFill>
            </a:endParaRPr>
          </a:p>
        </p:txBody>
      </p:sp>
      <p:sp>
        <p:nvSpPr>
          <p:cNvPr id="10241" name="Rectangle 1"/>
          <p:cNvSpPr txBox="1">
            <a:spLocks noGrp="1" noRot="1" noChangeAspect="1" noChangeArrowheads="1"/>
          </p:cNvSpPr>
          <p:nvPr>
            <p:ph type="sldImg"/>
          </p:nvPr>
        </p:nvSpPr>
        <p:spPr bwMode="auto">
          <a:xfrm>
            <a:off x="1144588" y="695325"/>
            <a:ext cx="4567237"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4588" y="695325"/>
            <a:ext cx="4565650" cy="3425825"/>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20</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4588" y="695325"/>
            <a:ext cx="4565650" cy="3425825"/>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21</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4588" y="695325"/>
            <a:ext cx="4565650" cy="3425825"/>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22</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4588" y="695325"/>
            <a:ext cx="4565650" cy="3425825"/>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23</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4588" y="695325"/>
            <a:ext cx="4565650" cy="3425825"/>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24</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4588" y="695325"/>
            <a:ext cx="4565650" cy="3425825"/>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26</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4588" y="695325"/>
            <a:ext cx="4565650" cy="3425825"/>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27</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4588" y="695325"/>
            <a:ext cx="4565650" cy="3425825"/>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28</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4588" y="695325"/>
            <a:ext cx="4565650" cy="3425825"/>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29</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t-EE" dirty="0"/>
              <a:t>Komisjoni delegeeritud määruse (EL) nr 640/2014 artikli 35 lõike 1 kohaselt taotletud toetust ei maksta või see tühistatakse täielikult, kui toetuskõlblikkuse kriteeriume ei täideta</a:t>
            </a:r>
          </a:p>
        </p:txBody>
      </p:sp>
      <p:sp>
        <p:nvSpPr>
          <p:cNvPr id="4" name="Slide Number Placeholder 3"/>
          <p:cNvSpPr>
            <a:spLocks noGrp="1"/>
          </p:cNvSpPr>
          <p:nvPr>
            <p:ph type="sldNum" idx="10"/>
          </p:nvPr>
        </p:nvSpPr>
        <p:spPr/>
        <p:txBody>
          <a:bodyPr/>
          <a:lstStyle/>
          <a:p>
            <a:fld id="{9137B0FE-B827-43E6-9F1A-73A7AB4ED6CD}" type="slidenum">
              <a:rPr lang="et-EE" altLang="en-US" smtClean="0"/>
              <a:pPr/>
              <a:t>31</a:t>
            </a:fld>
            <a:endParaRPr lang="et-EE" altLang="en-US"/>
          </a:p>
        </p:txBody>
      </p:sp>
    </p:spTree>
    <p:extLst>
      <p:ext uri="{BB962C8B-B14F-4D97-AF65-F5344CB8AC3E}">
        <p14:creationId xmlns:p14="http://schemas.microsoft.com/office/powerpoint/2010/main" val="4233046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95325"/>
            <a:ext cx="4565650" cy="3425825"/>
          </a:xfrm>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fld id="{DFDBF8C5-1720-4C88-A344-A20BCF134ECE}" type="slidenum">
              <a:rPr lang="et-EE" altLang="en-US" smtClean="0">
                <a:solidFill>
                  <a:prstClr val="black"/>
                </a:solidFill>
              </a:rPr>
              <a:pPr/>
              <a:t>5</a:t>
            </a:fld>
            <a:endParaRPr lang="et-EE" altLang="en-US">
              <a:solidFill>
                <a:prstClr val="black"/>
              </a:solidFill>
            </a:endParaRPr>
          </a:p>
        </p:txBody>
      </p:sp>
    </p:spTree>
    <p:extLst>
      <p:ext uri="{BB962C8B-B14F-4D97-AF65-F5344CB8AC3E}">
        <p14:creationId xmlns:p14="http://schemas.microsoft.com/office/powerpoint/2010/main" val="602804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4588" y="695325"/>
            <a:ext cx="4565650" cy="3425825"/>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32</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4588" y="695325"/>
            <a:ext cx="4565650" cy="3425825"/>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33</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4588" y="695325"/>
            <a:ext cx="4565650" cy="3425825"/>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34</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4588" y="695325"/>
            <a:ext cx="4565650" cy="3425825"/>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35</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4588" y="695325"/>
            <a:ext cx="4565650" cy="3425825"/>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36</a:t>
            </a:fld>
            <a:endParaRPr lang="et-EE" altLang="en-US">
              <a:solidFill>
                <a:prstClr val="black"/>
              </a:solidFill>
            </a:endParaRPr>
          </a:p>
        </p:txBody>
      </p:sp>
    </p:spTree>
    <p:extLst>
      <p:ext uri="{BB962C8B-B14F-4D97-AF65-F5344CB8AC3E}">
        <p14:creationId xmlns:p14="http://schemas.microsoft.com/office/powerpoint/2010/main" val="1628408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4588" y="695325"/>
            <a:ext cx="4565650" cy="3425825"/>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37</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4588" y="695325"/>
            <a:ext cx="4565650" cy="3425825"/>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38</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2950"/>
            <a:ext cx="4965700" cy="3724275"/>
          </a:xfrm>
        </p:spPr>
      </p:sp>
      <p:sp>
        <p:nvSpPr>
          <p:cNvPr id="3" name="Notes Placeholder 2"/>
          <p:cNvSpPr>
            <a:spLocks noGrp="1"/>
          </p:cNvSpPr>
          <p:nvPr>
            <p:ph type="body" idx="1"/>
          </p:nvPr>
        </p:nvSpPr>
        <p:spPr>
          <a:xfrm>
            <a:off x="906470" y="4715632"/>
            <a:ext cx="187269" cy="278266"/>
          </a:xfrm>
        </p:spPr>
        <p:txBody>
          <a:bodyPr/>
          <a:lstStyle/>
          <a:p>
            <a:endParaRPr lang="et-EE" dirty="0"/>
          </a:p>
        </p:txBody>
      </p:sp>
      <p:sp>
        <p:nvSpPr>
          <p:cNvPr id="4" name="Slide Number Placeholder 3"/>
          <p:cNvSpPr>
            <a:spLocks noGrp="1"/>
          </p:cNvSpPr>
          <p:nvPr>
            <p:ph type="sldNum" sz="quarter" idx="10"/>
          </p:nvPr>
        </p:nvSpPr>
        <p:spPr>
          <a:xfrm>
            <a:off x="6533532" y="9649960"/>
            <a:ext cx="264149" cy="278266"/>
          </a:xfrm>
        </p:spPr>
        <p:txBody>
          <a:bodyPr/>
          <a:lstStyle/>
          <a:p>
            <a:pPr>
              <a:defRPr/>
            </a:pPr>
            <a:fld id="{FA7A35AE-63C8-4CAF-9018-E020E11BD594}"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3827810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2950"/>
            <a:ext cx="4965700" cy="3724275"/>
          </a:xfrm>
        </p:spPr>
      </p:sp>
      <p:sp>
        <p:nvSpPr>
          <p:cNvPr id="3" name="Notes Placeholder 2"/>
          <p:cNvSpPr>
            <a:spLocks noGrp="1"/>
          </p:cNvSpPr>
          <p:nvPr>
            <p:ph type="body" idx="1"/>
          </p:nvPr>
        </p:nvSpPr>
        <p:spPr>
          <a:xfrm>
            <a:off x="906470" y="4715632"/>
            <a:ext cx="187269" cy="278266"/>
          </a:xfrm>
        </p:spPr>
        <p:txBody>
          <a:bodyPr/>
          <a:lstStyle/>
          <a:p>
            <a:endParaRPr lang="et-EE" dirty="0"/>
          </a:p>
        </p:txBody>
      </p:sp>
      <p:sp>
        <p:nvSpPr>
          <p:cNvPr id="4" name="Slide Number Placeholder 3"/>
          <p:cNvSpPr>
            <a:spLocks noGrp="1"/>
          </p:cNvSpPr>
          <p:nvPr>
            <p:ph type="sldNum" sz="quarter" idx="10"/>
          </p:nvPr>
        </p:nvSpPr>
        <p:spPr>
          <a:xfrm>
            <a:off x="6533532" y="9649960"/>
            <a:ext cx="264149" cy="278266"/>
          </a:xfrm>
        </p:spPr>
        <p:txBody>
          <a:bodyPr/>
          <a:lstStyle/>
          <a:p>
            <a:pPr>
              <a:defRPr/>
            </a:pPr>
            <a:fld id="{FA7A35AE-63C8-4CAF-9018-E020E11BD594}"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3827810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2950"/>
            <a:ext cx="4965700" cy="3724275"/>
          </a:xfrm>
        </p:spPr>
      </p:sp>
      <p:sp>
        <p:nvSpPr>
          <p:cNvPr id="3" name="Notes Placeholder 2"/>
          <p:cNvSpPr>
            <a:spLocks noGrp="1"/>
          </p:cNvSpPr>
          <p:nvPr>
            <p:ph type="body" idx="1"/>
          </p:nvPr>
        </p:nvSpPr>
        <p:spPr>
          <a:xfrm>
            <a:off x="906470" y="4715632"/>
            <a:ext cx="187269" cy="278266"/>
          </a:xfrm>
        </p:spPr>
        <p:txBody>
          <a:bodyPr/>
          <a:lstStyle/>
          <a:p>
            <a:endParaRPr lang="et-EE" dirty="0"/>
          </a:p>
        </p:txBody>
      </p:sp>
      <p:sp>
        <p:nvSpPr>
          <p:cNvPr id="4" name="Slide Number Placeholder 3"/>
          <p:cNvSpPr>
            <a:spLocks noGrp="1"/>
          </p:cNvSpPr>
          <p:nvPr>
            <p:ph type="sldNum" sz="quarter" idx="10"/>
          </p:nvPr>
        </p:nvSpPr>
        <p:spPr>
          <a:xfrm>
            <a:off x="6533532" y="9649960"/>
            <a:ext cx="264149" cy="278266"/>
          </a:xfrm>
        </p:spPr>
        <p:txBody>
          <a:bodyPr/>
          <a:lstStyle/>
          <a:p>
            <a:pPr>
              <a:defRPr/>
            </a:pPr>
            <a:fld id="{FA7A35AE-63C8-4CAF-9018-E020E11BD594}"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3827810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2950"/>
            <a:ext cx="4965700" cy="3724275"/>
          </a:xfrm>
        </p:spPr>
      </p:sp>
      <p:sp>
        <p:nvSpPr>
          <p:cNvPr id="3" name="Notes Placeholder 2"/>
          <p:cNvSpPr>
            <a:spLocks noGrp="1"/>
          </p:cNvSpPr>
          <p:nvPr>
            <p:ph type="body" idx="1"/>
          </p:nvPr>
        </p:nvSpPr>
        <p:spPr>
          <a:xfrm>
            <a:off x="906470" y="4715632"/>
            <a:ext cx="187269" cy="278266"/>
          </a:xfrm>
        </p:spPr>
        <p:txBody>
          <a:bodyPr/>
          <a:lstStyle/>
          <a:p>
            <a:endParaRPr lang="et-EE" dirty="0"/>
          </a:p>
        </p:txBody>
      </p:sp>
      <p:sp>
        <p:nvSpPr>
          <p:cNvPr id="4" name="Slide Number Placeholder 3"/>
          <p:cNvSpPr>
            <a:spLocks noGrp="1"/>
          </p:cNvSpPr>
          <p:nvPr>
            <p:ph type="sldNum" sz="quarter" idx="10"/>
          </p:nvPr>
        </p:nvSpPr>
        <p:spPr>
          <a:xfrm>
            <a:off x="6533532" y="9649960"/>
            <a:ext cx="264149" cy="278266"/>
          </a:xfrm>
        </p:spPr>
        <p:txBody>
          <a:bodyPr/>
          <a:lstStyle/>
          <a:p>
            <a:pPr>
              <a:defRPr/>
            </a:pPr>
            <a:fld id="{FA7A35AE-63C8-4CAF-9018-E020E11BD594}"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827810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2950"/>
            <a:ext cx="4965700" cy="3724275"/>
          </a:xfrm>
        </p:spPr>
      </p:sp>
      <p:sp>
        <p:nvSpPr>
          <p:cNvPr id="3" name="Notes Placeholder 2"/>
          <p:cNvSpPr>
            <a:spLocks noGrp="1"/>
          </p:cNvSpPr>
          <p:nvPr>
            <p:ph type="body" idx="1"/>
          </p:nvPr>
        </p:nvSpPr>
        <p:spPr>
          <a:xfrm>
            <a:off x="906470" y="4715632"/>
            <a:ext cx="187269" cy="278266"/>
          </a:xfrm>
        </p:spPr>
        <p:txBody>
          <a:bodyPr/>
          <a:lstStyle/>
          <a:p>
            <a:endParaRPr lang="et-EE" dirty="0"/>
          </a:p>
        </p:txBody>
      </p:sp>
      <p:sp>
        <p:nvSpPr>
          <p:cNvPr id="4" name="Slide Number Placeholder 3"/>
          <p:cNvSpPr>
            <a:spLocks noGrp="1"/>
          </p:cNvSpPr>
          <p:nvPr>
            <p:ph type="sldNum" sz="quarter" idx="10"/>
          </p:nvPr>
        </p:nvSpPr>
        <p:spPr>
          <a:xfrm>
            <a:off x="6533532" y="9649960"/>
            <a:ext cx="264149" cy="278266"/>
          </a:xfrm>
        </p:spPr>
        <p:txBody>
          <a:bodyPr/>
          <a:lstStyle/>
          <a:p>
            <a:pPr>
              <a:defRPr/>
            </a:pPr>
            <a:fld id="{FA7A35AE-63C8-4CAF-9018-E020E11BD594}"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3827810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2950"/>
            <a:ext cx="4965700" cy="3724275"/>
          </a:xfrm>
        </p:spPr>
      </p:sp>
      <p:sp>
        <p:nvSpPr>
          <p:cNvPr id="3" name="Notes Placeholder 2"/>
          <p:cNvSpPr>
            <a:spLocks noGrp="1"/>
          </p:cNvSpPr>
          <p:nvPr>
            <p:ph type="body" idx="1"/>
          </p:nvPr>
        </p:nvSpPr>
        <p:spPr>
          <a:xfrm>
            <a:off x="906470" y="4715632"/>
            <a:ext cx="187269" cy="278266"/>
          </a:xfrm>
        </p:spPr>
        <p:txBody>
          <a:bodyPr/>
          <a:lstStyle/>
          <a:p>
            <a:endParaRPr lang="et-EE" dirty="0"/>
          </a:p>
        </p:txBody>
      </p:sp>
      <p:sp>
        <p:nvSpPr>
          <p:cNvPr id="4" name="Slide Number Placeholder 3"/>
          <p:cNvSpPr>
            <a:spLocks noGrp="1"/>
          </p:cNvSpPr>
          <p:nvPr>
            <p:ph type="sldNum" sz="quarter" idx="10"/>
          </p:nvPr>
        </p:nvSpPr>
        <p:spPr>
          <a:xfrm>
            <a:off x="6533532" y="9649960"/>
            <a:ext cx="264149" cy="278266"/>
          </a:xfrm>
        </p:spPr>
        <p:txBody>
          <a:bodyPr/>
          <a:lstStyle/>
          <a:p>
            <a:pPr>
              <a:defRPr/>
            </a:pPr>
            <a:fld id="{FA7A35AE-63C8-4CAF-9018-E020E11BD594}"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38278101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2950"/>
            <a:ext cx="4965700" cy="3724275"/>
          </a:xfrm>
        </p:spPr>
      </p:sp>
      <p:sp>
        <p:nvSpPr>
          <p:cNvPr id="3" name="Notes Placeholder 2"/>
          <p:cNvSpPr>
            <a:spLocks noGrp="1"/>
          </p:cNvSpPr>
          <p:nvPr>
            <p:ph type="body" idx="1"/>
          </p:nvPr>
        </p:nvSpPr>
        <p:spPr>
          <a:xfrm>
            <a:off x="906470" y="4715632"/>
            <a:ext cx="187269" cy="278266"/>
          </a:xfrm>
        </p:spPr>
        <p:txBody>
          <a:bodyPr/>
          <a:lstStyle/>
          <a:p>
            <a:endParaRPr lang="et-EE" dirty="0"/>
          </a:p>
        </p:txBody>
      </p:sp>
      <p:sp>
        <p:nvSpPr>
          <p:cNvPr id="4" name="Slide Number Placeholder 3"/>
          <p:cNvSpPr>
            <a:spLocks noGrp="1"/>
          </p:cNvSpPr>
          <p:nvPr>
            <p:ph type="sldNum" sz="quarter" idx="10"/>
          </p:nvPr>
        </p:nvSpPr>
        <p:spPr>
          <a:xfrm>
            <a:off x="6533532" y="9649960"/>
            <a:ext cx="264149" cy="278266"/>
          </a:xfrm>
        </p:spPr>
        <p:txBody>
          <a:bodyPr/>
          <a:lstStyle/>
          <a:p>
            <a:pPr>
              <a:defRPr/>
            </a:pPr>
            <a:fld id="{FA7A35AE-63C8-4CAF-9018-E020E11BD594}"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3827810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2950"/>
            <a:ext cx="4965700" cy="3724275"/>
          </a:xfrm>
        </p:spPr>
      </p:sp>
      <p:sp>
        <p:nvSpPr>
          <p:cNvPr id="3" name="Notes Placeholder 2"/>
          <p:cNvSpPr>
            <a:spLocks noGrp="1"/>
          </p:cNvSpPr>
          <p:nvPr>
            <p:ph type="body" idx="1"/>
          </p:nvPr>
        </p:nvSpPr>
        <p:spPr>
          <a:xfrm>
            <a:off x="906470" y="4715632"/>
            <a:ext cx="187269" cy="278266"/>
          </a:xfrm>
        </p:spPr>
        <p:txBody>
          <a:bodyPr/>
          <a:lstStyle/>
          <a:p>
            <a:endParaRPr lang="et-EE" dirty="0"/>
          </a:p>
        </p:txBody>
      </p:sp>
      <p:sp>
        <p:nvSpPr>
          <p:cNvPr id="4" name="Slide Number Placeholder 3"/>
          <p:cNvSpPr>
            <a:spLocks noGrp="1"/>
          </p:cNvSpPr>
          <p:nvPr>
            <p:ph type="sldNum" sz="quarter" idx="10"/>
          </p:nvPr>
        </p:nvSpPr>
        <p:spPr>
          <a:xfrm>
            <a:off x="6533532" y="9649960"/>
            <a:ext cx="264149" cy="278266"/>
          </a:xfrm>
        </p:spPr>
        <p:txBody>
          <a:bodyPr/>
          <a:lstStyle/>
          <a:p>
            <a:pPr>
              <a:defRPr/>
            </a:pPr>
            <a:fld id="{FA7A35AE-63C8-4CAF-9018-E020E11BD594}"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3827810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2950"/>
            <a:ext cx="4965700" cy="3724275"/>
          </a:xfrm>
        </p:spPr>
      </p:sp>
      <p:sp>
        <p:nvSpPr>
          <p:cNvPr id="3" name="Notes Placeholder 2"/>
          <p:cNvSpPr>
            <a:spLocks noGrp="1"/>
          </p:cNvSpPr>
          <p:nvPr>
            <p:ph type="body" idx="1"/>
          </p:nvPr>
        </p:nvSpPr>
        <p:spPr>
          <a:xfrm>
            <a:off x="906470" y="4715632"/>
            <a:ext cx="187269" cy="278266"/>
          </a:xfrm>
        </p:spPr>
        <p:txBody>
          <a:bodyPr/>
          <a:lstStyle/>
          <a:p>
            <a:endParaRPr lang="et-EE" dirty="0"/>
          </a:p>
        </p:txBody>
      </p:sp>
      <p:sp>
        <p:nvSpPr>
          <p:cNvPr id="4" name="Slide Number Placeholder 3"/>
          <p:cNvSpPr>
            <a:spLocks noGrp="1"/>
          </p:cNvSpPr>
          <p:nvPr>
            <p:ph type="sldNum" sz="quarter" idx="10"/>
          </p:nvPr>
        </p:nvSpPr>
        <p:spPr>
          <a:xfrm>
            <a:off x="6533532" y="9649960"/>
            <a:ext cx="264149" cy="278266"/>
          </a:xfrm>
        </p:spPr>
        <p:txBody>
          <a:bodyPr/>
          <a:lstStyle/>
          <a:p>
            <a:pPr>
              <a:defRPr/>
            </a:pPr>
            <a:fld id="{FA7A35AE-63C8-4CAF-9018-E020E11BD594}"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827810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7A9F299C-EAB3-48D5-97C7-E3622CB6DFB5}" type="slidenum">
              <a:rPr lang="et-EE" smtClean="0"/>
              <a:t>10</a:t>
            </a:fld>
            <a:endParaRPr lang="et-EE"/>
          </a:p>
        </p:txBody>
      </p:sp>
    </p:spTree>
    <p:extLst>
      <p:ext uri="{BB962C8B-B14F-4D97-AF65-F5344CB8AC3E}">
        <p14:creationId xmlns:p14="http://schemas.microsoft.com/office/powerpoint/2010/main" val="4103764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3959AD-ED56-47C8-B1C9-BC724B6DCB8F}" type="slidenum">
              <a:rPr lang="et-EE" altLang="en-US">
                <a:solidFill>
                  <a:prstClr val="black"/>
                </a:solidFill>
              </a:rPr>
              <a:pPr/>
              <a:t>11</a:t>
            </a:fld>
            <a:endParaRPr lang="et-EE" altLang="en-US">
              <a:solidFill>
                <a:prstClr val="black"/>
              </a:solidFill>
            </a:endParaRPr>
          </a:p>
        </p:txBody>
      </p:sp>
      <p:sp>
        <p:nvSpPr>
          <p:cNvPr id="10241" name="Rectangle 1"/>
          <p:cNvSpPr txBox="1">
            <a:spLocks noGrp="1" noRot="1" noChangeAspect="1" noChangeArrowheads="1"/>
          </p:cNvSpPr>
          <p:nvPr>
            <p:ph type="sldImg"/>
          </p:nvPr>
        </p:nvSpPr>
        <p:spPr bwMode="auto">
          <a:xfrm>
            <a:off x="1144588" y="695325"/>
            <a:ext cx="4567237"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3959AD-ED56-47C8-B1C9-BC724B6DCB8F}" type="slidenum">
              <a:rPr lang="et-EE" altLang="en-US">
                <a:solidFill>
                  <a:prstClr val="black"/>
                </a:solidFill>
              </a:rPr>
              <a:pPr/>
              <a:t>12</a:t>
            </a:fld>
            <a:endParaRPr lang="et-EE" altLang="en-US">
              <a:solidFill>
                <a:prstClr val="black"/>
              </a:solidFill>
            </a:endParaRPr>
          </a:p>
        </p:txBody>
      </p:sp>
      <p:sp>
        <p:nvSpPr>
          <p:cNvPr id="10241" name="Rectangle 1"/>
          <p:cNvSpPr txBox="1">
            <a:spLocks noGrp="1" noRot="1" noChangeAspect="1" noChangeArrowheads="1"/>
          </p:cNvSpPr>
          <p:nvPr>
            <p:ph type="sldImg"/>
          </p:nvPr>
        </p:nvSpPr>
        <p:spPr bwMode="auto">
          <a:xfrm>
            <a:off x="1144588" y="695325"/>
            <a:ext cx="4567237"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3959AD-ED56-47C8-B1C9-BC724B6DCB8F}" type="slidenum">
              <a:rPr lang="et-EE" altLang="en-US">
                <a:solidFill>
                  <a:prstClr val="black"/>
                </a:solidFill>
              </a:rPr>
              <a:pPr/>
              <a:t>13</a:t>
            </a:fld>
            <a:endParaRPr lang="et-EE" altLang="en-US">
              <a:solidFill>
                <a:prstClr val="black"/>
              </a:solidFill>
            </a:endParaRPr>
          </a:p>
        </p:txBody>
      </p:sp>
      <p:sp>
        <p:nvSpPr>
          <p:cNvPr id="10241" name="Rectangle 1"/>
          <p:cNvSpPr txBox="1">
            <a:spLocks noGrp="1" noRot="1" noChangeAspect="1" noChangeArrowheads="1"/>
          </p:cNvSpPr>
          <p:nvPr>
            <p:ph type="sldImg"/>
          </p:nvPr>
        </p:nvSpPr>
        <p:spPr bwMode="auto">
          <a:xfrm>
            <a:off x="1144588" y="695325"/>
            <a:ext cx="4567237"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4588" y="695325"/>
            <a:ext cx="4565650" cy="3425825"/>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19</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Pealkiri 1"/>
          <p:cNvSpPr>
            <a:spLocks noGrp="1"/>
          </p:cNvSpPr>
          <p:nvPr>
            <p:ph type="ctrTitle"/>
          </p:nvPr>
        </p:nvSpPr>
        <p:spPr>
          <a:xfrm>
            <a:off x="685518" y="2131089"/>
            <a:ext cx="7772964" cy="1469002"/>
          </a:xfrm>
        </p:spPr>
        <p:txBody>
          <a:bodyPr/>
          <a:lstStyle/>
          <a:p>
            <a:r>
              <a:rPr lang="et-EE"/>
              <a:t>Muutke tiitli laadi</a:t>
            </a:r>
            <a:endParaRPr lang="en-US"/>
          </a:p>
        </p:txBody>
      </p:sp>
      <p:sp>
        <p:nvSpPr>
          <p:cNvPr id="3" name="Alapealkiri 2"/>
          <p:cNvSpPr>
            <a:spLocks noGrp="1"/>
          </p:cNvSpPr>
          <p:nvPr>
            <p:ph type="subTitle" idx="1"/>
          </p:nvPr>
        </p:nvSpPr>
        <p:spPr>
          <a:xfrm>
            <a:off x="1371067" y="3886571"/>
            <a:ext cx="6401929" cy="1752300"/>
          </a:xfrm>
        </p:spPr>
        <p:txBody>
          <a:bodyPr/>
          <a:lstStyle>
            <a:lvl1pPr marL="0" indent="0" algn="ctr">
              <a:buNone/>
              <a:defRPr/>
            </a:lvl1pPr>
            <a:lvl2pPr marL="460325" indent="0" algn="ctr">
              <a:buNone/>
              <a:defRPr/>
            </a:lvl2pPr>
            <a:lvl3pPr marL="920658" indent="0" algn="ctr">
              <a:buNone/>
              <a:defRPr/>
            </a:lvl3pPr>
            <a:lvl4pPr marL="1380984" indent="0" algn="ctr">
              <a:buNone/>
              <a:defRPr/>
            </a:lvl4pPr>
            <a:lvl5pPr marL="1841315" indent="0" algn="ctr">
              <a:buNone/>
              <a:defRPr/>
            </a:lvl5pPr>
            <a:lvl6pPr marL="2301641" indent="0" algn="ctr">
              <a:buNone/>
              <a:defRPr/>
            </a:lvl6pPr>
            <a:lvl7pPr marL="2761969" indent="0" algn="ctr">
              <a:buNone/>
              <a:defRPr/>
            </a:lvl7pPr>
            <a:lvl8pPr marL="3222298" indent="0" algn="ctr">
              <a:buNone/>
              <a:defRPr/>
            </a:lvl8pPr>
            <a:lvl9pPr marL="3682626" indent="0" algn="ctr">
              <a:buNone/>
              <a:defRPr/>
            </a:lvl9pPr>
          </a:lstStyle>
          <a:p>
            <a:r>
              <a:rPr lang="et-EE"/>
              <a:t>Klõpsake laadi muutmiseks</a:t>
            </a:r>
            <a:endParaRPr lang="en-US"/>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68D978CB-D379-4D3E-AD51-C952ED221A75}" type="slidenum">
              <a:rPr lang="et-EE" altLang="en-US"/>
              <a:pPr/>
              <a:t>‹#›</a:t>
            </a:fld>
            <a:endParaRPr lang="et-EE" altLang="en-US"/>
          </a:p>
        </p:txBody>
      </p:sp>
    </p:spTree>
    <p:extLst>
      <p:ext uri="{BB962C8B-B14F-4D97-AF65-F5344CB8AC3E}">
        <p14:creationId xmlns:p14="http://schemas.microsoft.com/office/powerpoint/2010/main" val="189465639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Vertikaalteksti kohatäide 2"/>
          <p:cNvSpPr>
            <a:spLocks noGrp="1"/>
          </p:cNvSpPr>
          <p:nvPr>
            <p:ph type="body" orient="vert" idx="1"/>
          </p:nvPr>
        </p:nvSpPr>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E35814EE-1AFA-4908-9646-63BBFE75EF41}" type="slidenum">
              <a:rPr lang="et-EE" altLang="en-US"/>
              <a:pPr/>
              <a:t>‹#›</a:t>
            </a:fld>
            <a:endParaRPr lang="et-EE" altLang="en-US"/>
          </a:p>
        </p:txBody>
      </p:sp>
    </p:spTree>
    <p:extLst>
      <p:ext uri="{BB962C8B-B14F-4D97-AF65-F5344CB8AC3E}">
        <p14:creationId xmlns:p14="http://schemas.microsoft.com/office/powerpoint/2010/main" val="682249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913244" y="302427"/>
            <a:ext cx="1536442" cy="5995379"/>
          </a:xfrm>
        </p:spPr>
        <p:txBody>
          <a:bodyPr vert="eaVert"/>
          <a:lstStyle/>
          <a:p>
            <a:r>
              <a:rPr lang="et-EE" dirty="0"/>
              <a:t>Muutke tiitli laadi</a:t>
            </a:r>
            <a:endParaRPr lang="en-US" dirty="0"/>
          </a:p>
        </p:txBody>
      </p:sp>
      <p:sp>
        <p:nvSpPr>
          <p:cNvPr id="3" name="Vertikaalteksti kohatäide 2"/>
          <p:cNvSpPr>
            <a:spLocks noGrp="1"/>
          </p:cNvSpPr>
          <p:nvPr>
            <p:ph type="body" orient="vert" idx="1"/>
          </p:nvPr>
        </p:nvSpPr>
        <p:spPr>
          <a:xfrm>
            <a:off x="511330" y="302427"/>
            <a:ext cx="6255600" cy="5995379"/>
          </a:xfrm>
        </p:spPr>
        <p:txBody>
          <a:bodyPr vert="eaVert"/>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BCD245DB-0FEE-47BB-BA83-56F132CD4E85}" type="slidenum">
              <a:rPr lang="et-EE" altLang="en-US"/>
              <a:pPr/>
              <a:t>‹#›</a:t>
            </a:fld>
            <a:endParaRPr lang="et-EE" altLang="en-US"/>
          </a:p>
        </p:txBody>
      </p:sp>
    </p:spTree>
    <p:extLst>
      <p:ext uri="{BB962C8B-B14F-4D97-AF65-F5344CB8AC3E}">
        <p14:creationId xmlns:p14="http://schemas.microsoft.com/office/powerpoint/2010/main" val="103454110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handatud paigutus">
    <p:spTree>
      <p:nvGrpSpPr>
        <p:cNvPr id="1" name=""/>
        <p:cNvGrpSpPr/>
        <p:nvPr/>
      </p:nvGrpSpPr>
      <p:grpSpPr>
        <a:xfrm>
          <a:off x="0" y="0"/>
          <a:ext cx="0" cy="0"/>
          <a:chOff x="0" y="0"/>
          <a:chExt cx="0" cy="0"/>
        </a:xfrm>
      </p:grpSpPr>
      <p:sp>
        <p:nvSpPr>
          <p:cNvPr id="2" name="Pealkiri 1"/>
          <p:cNvSpPr>
            <a:spLocks noGrp="1"/>
          </p:cNvSpPr>
          <p:nvPr>
            <p:ph type="title"/>
          </p:nvPr>
        </p:nvSpPr>
        <p:spPr>
          <a:xfrm>
            <a:off x="511349" y="302427"/>
            <a:ext cx="8157861" cy="1263693"/>
          </a:xfrm>
        </p:spPr>
        <p:txBody>
          <a:bodyPr/>
          <a:lstStyle/>
          <a:p>
            <a:r>
              <a:rPr lang="et-EE"/>
              <a:t>Muutke tiitli laadi</a:t>
            </a:r>
            <a:endParaRPr lang="en-US"/>
          </a:p>
        </p:txBody>
      </p:sp>
      <p:sp>
        <p:nvSpPr>
          <p:cNvPr id="3" name="Kuupäeva kohatäide 2"/>
          <p:cNvSpPr>
            <a:spLocks noGrp="1"/>
          </p:cNvSpPr>
          <p:nvPr>
            <p:ph type="dt" idx="10"/>
          </p:nvPr>
        </p:nvSpPr>
        <p:spPr>
          <a:xfrm>
            <a:off x="511349" y="6904155"/>
            <a:ext cx="2383989" cy="520438"/>
          </a:xfrm>
        </p:spPr>
        <p:txBody>
          <a:bodyPr/>
          <a:lstStyle>
            <a:lvl1pPr>
              <a:defRPr/>
            </a:lvl1pPr>
          </a:lstStyle>
          <a:p>
            <a:endParaRPr lang="et-EE" altLang="en-US"/>
          </a:p>
        </p:txBody>
      </p:sp>
      <p:sp>
        <p:nvSpPr>
          <p:cNvPr id="4" name="Jaluse kohatäide 3"/>
          <p:cNvSpPr>
            <a:spLocks noGrp="1"/>
          </p:cNvSpPr>
          <p:nvPr>
            <p:ph type="ftr" idx="11"/>
          </p:nvPr>
        </p:nvSpPr>
        <p:spPr>
          <a:xfrm>
            <a:off x="3503409" y="6904155"/>
            <a:ext cx="3245321" cy="520438"/>
          </a:xfrm>
        </p:spPr>
        <p:txBody>
          <a:bodyPr/>
          <a:lstStyle>
            <a:lvl1pPr>
              <a:defRPr/>
            </a:lvl1pPr>
          </a:lstStyle>
          <a:p>
            <a:endParaRPr lang="et-EE" altLang="en-US"/>
          </a:p>
        </p:txBody>
      </p:sp>
      <p:sp>
        <p:nvSpPr>
          <p:cNvPr id="5" name="Slaidinumbri kohatäide 4"/>
          <p:cNvSpPr>
            <a:spLocks noGrp="1"/>
          </p:cNvSpPr>
          <p:nvPr>
            <p:ph type="sldNum" idx="12"/>
          </p:nvPr>
        </p:nvSpPr>
        <p:spPr>
          <a:xfrm>
            <a:off x="7343944" y="6904155"/>
            <a:ext cx="2383989" cy="520438"/>
          </a:xfrm>
        </p:spPr>
        <p:txBody>
          <a:bodyPr/>
          <a:lstStyle>
            <a:lvl1pPr>
              <a:defRPr/>
            </a:lvl1pPr>
          </a:lstStyle>
          <a:p>
            <a:fld id="{34AFCCB4-A273-4296-A4AC-1277F36479C6}" type="slidenum">
              <a:rPr lang="et-EE" altLang="en-US"/>
              <a:pPr/>
              <a:t>‹#›</a:t>
            </a:fld>
            <a:endParaRPr lang="et-EE" altLang="en-US"/>
          </a:p>
        </p:txBody>
      </p:sp>
    </p:spTree>
    <p:extLst>
      <p:ext uri="{BB962C8B-B14F-4D97-AF65-F5344CB8AC3E}">
        <p14:creationId xmlns:p14="http://schemas.microsoft.com/office/powerpoint/2010/main" val="400525733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Pealkiri 1"/>
          <p:cNvSpPr>
            <a:spLocks noGrp="1"/>
          </p:cNvSpPr>
          <p:nvPr>
            <p:ph type="ctrTitle"/>
          </p:nvPr>
        </p:nvSpPr>
        <p:spPr>
          <a:xfrm>
            <a:off x="685518" y="2131089"/>
            <a:ext cx="7772964" cy="1469002"/>
          </a:xfrm>
        </p:spPr>
        <p:txBody>
          <a:bodyPr/>
          <a:lstStyle/>
          <a:p>
            <a:r>
              <a:rPr lang="et-EE"/>
              <a:t>Muutke tiitli laadi</a:t>
            </a:r>
            <a:endParaRPr lang="en-US"/>
          </a:p>
        </p:txBody>
      </p:sp>
      <p:sp>
        <p:nvSpPr>
          <p:cNvPr id="3" name="Alapealkiri 2"/>
          <p:cNvSpPr>
            <a:spLocks noGrp="1"/>
          </p:cNvSpPr>
          <p:nvPr>
            <p:ph type="subTitle" idx="1"/>
          </p:nvPr>
        </p:nvSpPr>
        <p:spPr>
          <a:xfrm>
            <a:off x="1371063" y="3886571"/>
            <a:ext cx="6401929" cy="1752300"/>
          </a:xfrm>
        </p:spPr>
        <p:txBody>
          <a:bodyPr/>
          <a:lstStyle>
            <a:lvl1pPr marL="0" indent="0" algn="ctr">
              <a:buNone/>
              <a:defRPr/>
            </a:lvl1pPr>
            <a:lvl2pPr marL="460565" indent="0" algn="ctr">
              <a:buNone/>
              <a:defRPr/>
            </a:lvl2pPr>
            <a:lvl3pPr marL="921138" indent="0" algn="ctr">
              <a:buNone/>
              <a:defRPr/>
            </a:lvl3pPr>
            <a:lvl4pPr marL="1381702" indent="0" algn="ctr">
              <a:buNone/>
              <a:defRPr/>
            </a:lvl4pPr>
            <a:lvl5pPr marL="1842271" indent="0" algn="ctr">
              <a:buNone/>
              <a:defRPr/>
            </a:lvl5pPr>
            <a:lvl6pPr marL="2302838" indent="0" algn="ctr">
              <a:buNone/>
              <a:defRPr/>
            </a:lvl6pPr>
            <a:lvl7pPr marL="2763407" indent="0" algn="ctr">
              <a:buNone/>
              <a:defRPr/>
            </a:lvl7pPr>
            <a:lvl8pPr marL="3223975" indent="0" algn="ctr">
              <a:buNone/>
              <a:defRPr/>
            </a:lvl8pPr>
            <a:lvl9pPr marL="3684543" indent="0" algn="ctr">
              <a:buNone/>
              <a:defRPr/>
            </a:lvl9pPr>
          </a:lstStyle>
          <a:p>
            <a:r>
              <a:rPr lang="et-EE"/>
              <a:t>Klõpsake laadi muutmiseks</a:t>
            </a:r>
            <a:endParaRPr lang="en-US"/>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68D978CB-D379-4D3E-AD51-C952ED221A75}" type="slidenum">
              <a:rPr lang="et-EE" altLang="en-US"/>
              <a:pPr/>
              <a:t>‹#›</a:t>
            </a:fld>
            <a:endParaRPr lang="et-EE" altLang="en-US"/>
          </a:p>
        </p:txBody>
      </p:sp>
    </p:spTree>
    <p:extLst>
      <p:ext uri="{BB962C8B-B14F-4D97-AF65-F5344CB8AC3E}">
        <p14:creationId xmlns:p14="http://schemas.microsoft.com/office/powerpoint/2010/main" val="111780609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lvl1pPr>
              <a:defRPr>
                <a:solidFill>
                  <a:srgbClr val="00B0F0"/>
                </a:solidFill>
              </a:defRPr>
            </a:lvl1pPr>
          </a:lstStyle>
          <a:p>
            <a:r>
              <a:rPr lang="et-EE"/>
              <a:t>Muutke tiitli laadi</a:t>
            </a:r>
            <a:endParaRPr lang="en-US"/>
          </a:p>
        </p:txBody>
      </p:sp>
      <p:sp>
        <p:nvSpPr>
          <p:cNvPr id="3" name="Sisu kohatäide 2"/>
          <p:cNvSpPr>
            <a:spLocks noGrp="1"/>
          </p:cNvSpPr>
          <p:nvPr>
            <p:ph idx="1"/>
          </p:nvPr>
        </p:nvSpPr>
        <p:spPr/>
        <p:txBody>
          <a:bodyPr>
            <a:normAutofit/>
          </a:bodyPr>
          <a:lstStyle>
            <a:lvl1pPr marL="460565" indent="-460565">
              <a:buFont typeface="Arial" panose="020B0604020202020204" pitchFamily="34" charset="0"/>
              <a:buChar char="•"/>
              <a:defRPr/>
            </a:lvl1pPr>
            <a:lvl2pPr marL="921138" indent="-460565">
              <a:buFont typeface="Wingdings" panose="05000000000000000000" pitchFamily="2" charset="2"/>
              <a:buChar char="Ø"/>
              <a:defRPr/>
            </a:lvl2pPr>
            <a:lvl3pPr marL="1266558" indent="-345425">
              <a:buFont typeface="Wingdings" panose="05000000000000000000" pitchFamily="2" charset="2"/>
              <a:buChar char="ü"/>
              <a:defRPr/>
            </a:lvl3pPr>
            <a:lvl4pPr marL="1727129" indent="-345425">
              <a:buFont typeface="Arial" panose="020B0604020202020204" pitchFamily="34" charset="0"/>
              <a:buChar char="•"/>
              <a:defRPr/>
            </a:lvl4pPr>
            <a:lvl5pPr marL="2187698" indent="-345425">
              <a:buFont typeface="Arial" panose="020B0604020202020204" pitchFamily="34" charset="0"/>
              <a:buChar char="•"/>
              <a:defRPr/>
            </a:lvl5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87A077C1-AD36-437D-A357-83C0FB8CF36F}" type="slidenum">
              <a:rPr lang="et-EE" altLang="en-US"/>
              <a:pPr/>
              <a:t>‹#›</a:t>
            </a:fld>
            <a:endParaRPr lang="et-EE" altLang="en-US"/>
          </a:p>
        </p:txBody>
      </p:sp>
    </p:spTree>
    <p:extLst>
      <p:ext uri="{BB962C8B-B14F-4D97-AF65-F5344CB8AC3E}">
        <p14:creationId xmlns:p14="http://schemas.microsoft.com/office/powerpoint/2010/main" val="372020101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722644" y="4407009"/>
            <a:ext cx="7771351" cy="1362369"/>
          </a:xfrm>
        </p:spPr>
        <p:txBody>
          <a:bodyPr anchor="t"/>
          <a:lstStyle>
            <a:lvl1pPr algn="l">
              <a:defRPr sz="4000" b="1" cap="all"/>
            </a:lvl1pPr>
          </a:lstStyle>
          <a:p>
            <a:r>
              <a:rPr lang="et-EE"/>
              <a:t>Muutke tiitli laadi</a:t>
            </a:r>
            <a:endParaRPr lang="en-US"/>
          </a:p>
        </p:txBody>
      </p:sp>
      <p:sp>
        <p:nvSpPr>
          <p:cNvPr id="3" name="Teksti kohatäide 2"/>
          <p:cNvSpPr>
            <a:spLocks noGrp="1"/>
          </p:cNvSpPr>
          <p:nvPr>
            <p:ph type="body" idx="1"/>
          </p:nvPr>
        </p:nvSpPr>
        <p:spPr>
          <a:xfrm>
            <a:off x="722644" y="2906203"/>
            <a:ext cx="7771351" cy="1500834"/>
          </a:xfrm>
        </p:spPr>
        <p:txBody>
          <a:bodyPr anchor="b"/>
          <a:lstStyle>
            <a:lvl1pPr marL="0" indent="0">
              <a:buNone/>
              <a:defRPr sz="2000"/>
            </a:lvl1pPr>
            <a:lvl2pPr marL="460565" indent="0">
              <a:buNone/>
              <a:defRPr sz="1800"/>
            </a:lvl2pPr>
            <a:lvl3pPr marL="921138" indent="0">
              <a:buNone/>
              <a:defRPr sz="1600"/>
            </a:lvl3pPr>
            <a:lvl4pPr marL="1381702" indent="0">
              <a:buNone/>
              <a:defRPr sz="1400"/>
            </a:lvl4pPr>
            <a:lvl5pPr marL="1842271" indent="0">
              <a:buNone/>
              <a:defRPr sz="1400"/>
            </a:lvl5pPr>
            <a:lvl6pPr marL="2302838" indent="0">
              <a:buNone/>
              <a:defRPr sz="1400"/>
            </a:lvl6pPr>
            <a:lvl7pPr marL="2763407" indent="0">
              <a:buNone/>
              <a:defRPr sz="1400"/>
            </a:lvl7pPr>
            <a:lvl8pPr marL="3223975" indent="0">
              <a:buNone/>
              <a:defRPr sz="1400"/>
            </a:lvl8pPr>
            <a:lvl9pPr marL="3684543" indent="0">
              <a:buNone/>
              <a:defRPr sz="1400"/>
            </a:lvl9pPr>
          </a:lstStyle>
          <a:p>
            <a:pPr lvl="0"/>
            <a:r>
              <a:rPr lang="et-EE"/>
              <a:t>Muutke teksti laade</a:t>
            </a:r>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810F7983-E769-422E-A410-E8E4EE53C2A1}" type="slidenum">
              <a:rPr lang="et-EE" altLang="en-US"/>
              <a:pPr/>
              <a:t>‹#›</a:t>
            </a:fld>
            <a:endParaRPr lang="et-EE" altLang="en-US"/>
          </a:p>
        </p:txBody>
      </p:sp>
    </p:spTree>
    <p:extLst>
      <p:ext uri="{BB962C8B-B14F-4D97-AF65-F5344CB8AC3E}">
        <p14:creationId xmlns:p14="http://schemas.microsoft.com/office/powerpoint/2010/main" val="367457911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Sisu kohatäide 2"/>
          <p:cNvSpPr>
            <a:spLocks noGrp="1"/>
          </p:cNvSpPr>
          <p:nvPr>
            <p:ph sz="half" idx="1"/>
          </p:nvPr>
        </p:nvSpPr>
        <p:spPr>
          <a:xfrm>
            <a:off x="511343" y="1772997"/>
            <a:ext cx="3987520" cy="4524784"/>
          </a:xfrm>
        </p:spPr>
        <p:txBody>
          <a:bodyPr/>
          <a:lstStyle>
            <a:lvl1pPr marL="460565" indent="-460565">
              <a:buFont typeface="Arial" panose="020B0604020202020204" pitchFamily="34" charset="0"/>
              <a:buChar char="•"/>
              <a:defRPr sz="2800"/>
            </a:lvl1pPr>
            <a:lvl2pPr marL="805993" indent="-345425">
              <a:buFont typeface="Wingdings" panose="05000000000000000000" pitchFamily="2" charset="2"/>
              <a:buChar char="Ø"/>
              <a:defRPr sz="2400"/>
            </a:lvl2pPr>
            <a:lvl3pPr marL="1266558" indent="-345425">
              <a:buFont typeface="Wingdings" panose="05000000000000000000" pitchFamily="2" charset="2"/>
              <a:buChar char="ü"/>
              <a:defRPr sz="2000"/>
            </a:lvl3pPr>
            <a:lvl4pPr marL="1669558" indent="-287856">
              <a:buFont typeface="Arial" panose="020B0604020202020204" pitchFamily="34" charset="0"/>
              <a:buChar char="•"/>
              <a:defRPr sz="1800"/>
            </a:lvl4pPr>
            <a:lvl5pPr marL="2130125" indent="-287856">
              <a:buFont typeface="Arial" panose="020B0604020202020204" pitchFamily="34" charset="0"/>
              <a:buChar char="•"/>
              <a:defRPr sz="1800"/>
            </a:lvl5pPr>
            <a:lvl6pPr>
              <a:defRPr sz="1800"/>
            </a:lvl6pPr>
            <a:lvl7pPr>
              <a:defRPr sz="1800"/>
            </a:lvl7pPr>
            <a:lvl8pPr>
              <a:defRPr sz="1800"/>
            </a:lvl8pPr>
            <a:lvl9pPr>
              <a:defRPr sz="18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Sisu kohatäide 3"/>
          <p:cNvSpPr>
            <a:spLocks noGrp="1"/>
          </p:cNvSpPr>
          <p:nvPr>
            <p:ph sz="half" idx="2"/>
          </p:nvPr>
        </p:nvSpPr>
        <p:spPr>
          <a:xfrm>
            <a:off x="4572028" y="1768616"/>
            <a:ext cx="4097179" cy="4524784"/>
          </a:xfrm>
        </p:spPr>
        <p:txBody>
          <a:bodyPr/>
          <a:lstStyle>
            <a:lvl1pPr marL="460565" indent="-460565">
              <a:buFont typeface="Arial" panose="020B0604020202020204" pitchFamily="34" charset="0"/>
              <a:buChar char="•"/>
              <a:defRPr sz="2800"/>
            </a:lvl1pPr>
            <a:lvl2pPr marL="805993" indent="-345425">
              <a:buFont typeface="Wingdings" panose="05000000000000000000" pitchFamily="2" charset="2"/>
              <a:buChar char="Ø"/>
              <a:defRPr sz="2400"/>
            </a:lvl2pPr>
            <a:lvl3pPr marL="1266558" indent="-345425">
              <a:buFont typeface="Wingdings" panose="05000000000000000000" pitchFamily="2" charset="2"/>
              <a:buChar char="ü"/>
              <a:defRPr sz="2000"/>
            </a:lvl3pPr>
            <a:lvl4pPr marL="1669558" indent="-287856">
              <a:buFont typeface="Arial" panose="020B0604020202020204" pitchFamily="34" charset="0"/>
              <a:buChar char="•"/>
              <a:defRPr sz="1800"/>
            </a:lvl4pPr>
            <a:lvl5pPr marL="2130125" indent="-287856">
              <a:buFont typeface="Arial" panose="020B0604020202020204" pitchFamily="34" charset="0"/>
              <a:buChar char="•"/>
              <a:defRPr sz="1800"/>
            </a:lvl5pPr>
            <a:lvl6pPr>
              <a:defRPr sz="1800"/>
            </a:lvl6pPr>
            <a:lvl7pPr>
              <a:defRPr sz="1800"/>
            </a:lvl7pPr>
            <a:lvl8pPr>
              <a:defRPr sz="1800"/>
            </a:lvl8pPr>
            <a:lvl9pPr>
              <a:defRPr sz="18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5BF7FBC1-1E05-4772-BBF8-2E691503A362}" type="slidenum">
              <a:rPr lang="et-EE" altLang="en-US"/>
              <a:pPr/>
              <a:t>‹#›</a:t>
            </a:fld>
            <a:endParaRPr lang="et-EE" altLang="en-US"/>
          </a:p>
        </p:txBody>
      </p:sp>
    </p:spTree>
    <p:extLst>
      <p:ext uri="{BB962C8B-B14F-4D97-AF65-F5344CB8AC3E}">
        <p14:creationId xmlns:p14="http://schemas.microsoft.com/office/powerpoint/2010/main" val="62828436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456502" y="275366"/>
            <a:ext cx="8231051" cy="1142735"/>
          </a:xfrm>
        </p:spPr>
        <p:txBody>
          <a:bodyPr>
            <a:normAutofit/>
          </a:bodyPr>
          <a:lstStyle>
            <a:lvl1pPr>
              <a:defRPr>
                <a:solidFill>
                  <a:srgbClr val="00B0F0"/>
                </a:solidFill>
              </a:defRPr>
            </a:lvl1pPr>
          </a:lstStyle>
          <a:p>
            <a:r>
              <a:rPr lang="et-EE" dirty="0"/>
              <a:t>Muutke tiitli laadi</a:t>
            </a:r>
            <a:endParaRPr lang="en-US" dirty="0"/>
          </a:p>
        </p:txBody>
      </p:sp>
      <p:sp>
        <p:nvSpPr>
          <p:cNvPr id="3" name="Teksti kohatäide 2"/>
          <p:cNvSpPr>
            <a:spLocks noGrp="1"/>
          </p:cNvSpPr>
          <p:nvPr>
            <p:ph type="body" idx="1"/>
          </p:nvPr>
        </p:nvSpPr>
        <p:spPr>
          <a:xfrm>
            <a:off x="456503" y="1535849"/>
            <a:ext cx="4040521" cy="639804"/>
          </a:xfrm>
        </p:spPr>
        <p:txBody>
          <a:bodyPr anchor="b"/>
          <a:lstStyle>
            <a:lvl1pPr marL="0" indent="0">
              <a:buNone/>
              <a:defRPr sz="2400" b="1"/>
            </a:lvl1pPr>
            <a:lvl2pPr marL="460565" indent="0">
              <a:buNone/>
              <a:defRPr sz="2000" b="1"/>
            </a:lvl2pPr>
            <a:lvl3pPr marL="921138" indent="0">
              <a:buNone/>
              <a:defRPr sz="1800" b="1"/>
            </a:lvl3pPr>
            <a:lvl4pPr marL="1381702" indent="0">
              <a:buNone/>
              <a:defRPr sz="1600" b="1"/>
            </a:lvl4pPr>
            <a:lvl5pPr marL="1842271" indent="0">
              <a:buNone/>
              <a:defRPr sz="1600" b="1"/>
            </a:lvl5pPr>
            <a:lvl6pPr marL="2302838" indent="0">
              <a:buNone/>
              <a:defRPr sz="1600" b="1"/>
            </a:lvl6pPr>
            <a:lvl7pPr marL="2763407" indent="0">
              <a:buNone/>
              <a:defRPr sz="1600" b="1"/>
            </a:lvl7pPr>
            <a:lvl8pPr marL="3223975" indent="0">
              <a:buNone/>
              <a:defRPr sz="1600" b="1"/>
            </a:lvl8pPr>
            <a:lvl9pPr marL="3684543" indent="0">
              <a:buNone/>
              <a:defRPr sz="1600" b="1"/>
            </a:lvl9pPr>
          </a:lstStyle>
          <a:p>
            <a:pPr lvl="0"/>
            <a:r>
              <a:rPr lang="et-EE"/>
              <a:t>Muutke teksti laade</a:t>
            </a:r>
          </a:p>
        </p:txBody>
      </p:sp>
      <p:sp>
        <p:nvSpPr>
          <p:cNvPr id="4" name="Sisu kohatäide 3"/>
          <p:cNvSpPr>
            <a:spLocks noGrp="1"/>
          </p:cNvSpPr>
          <p:nvPr>
            <p:ph sz="half" idx="2"/>
          </p:nvPr>
        </p:nvSpPr>
        <p:spPr>
          <a:xfrm>
            <a:off x="456503" y="2175680"/>
            <a:ext cx="4040521" cy="39502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5" name="Teksti kohatäide 4"/>
          <p:cNvSpPr>
            <a:spLocks noGrp="1"/>
          </p:cNvSpPr>
          <p:nvPr>
            <p:ph type="body" sz="quarter" idx="3"/>
          </p:nvPr>
        </p:nvSpPr>
        <p:spPr>
          <a:xfrm>
            <a:off x="4645418" y="1535849"/>
            <a:ext cx="4042135" cy="639804"/>
          </a:xfrm>
        </p:spPr>
        <p:txBody>
          <a:bodyPr anchor="b"/>
          <a:lstStyle>
            <a:lvl1pPr marL="0" indent="0">
              <a:buNone/>
              <a:defRPr sz="2400" b="1"/>
            </a:lvl1pPr>
            <a:lvl2pPr marL="460565" indent="0">
              <a:buNone/>
              <a:defRPr sz="2000" b="1"/>
            </a:lvl2pPr>
            <a:lvl3pPr marL="921138" indent="0">
              <a:buNone/>
              <a:defRPr sz="1800" b="1"/>
            </a:lvl3pPr>
            <a:lvl4pPr marL="1381702" indent="0">
              <a:buNone/>
              <a:defRPr sz="1600" b="1"/>
            </a:lvl4pPr>
            <a:lvl5pPr marL="1842271" indent="0">
              <a:buNone/>
              <a:defRPr sz="1600" b="1"/>
            </a:lvl5pPr>
            <a:lvl6pPr marL="2302838" indent="0">
              <a:buNone/>
              <a:defRPr sz="1600" b="1"/>
            </a:lvl6pPr>
            <a:lvl7pPr marL="2763407" indent="0">
              <a:buNone/>
              <a:defRPr sz="1600" b="1"/>
            </a:lvl7pPr>
            <a:lvl8pPr marL="3223975" indent="0">
              <a:buNone/>
              <a:defRPr sz="1600" b="1"/>
            </a:lvl8pPr>
            <a:lvl9pPr marL="3684543" indent="0">
              <a:buNone/>
              <a:defRPr sz="1600" b="1"/>
            </a:lvl9pPr>
          </a:lstStyle>
          <a:p>
            <a:pPr lvl="0"/>
            <a:r>
              <a:rPr lang="et-EE"/>
              <a:t>Muutke teksti laade</a:t>
            </a:r>
          </a:p>
        </p:txBody>
      </p:sp>
      <p:sp>
        <p:nvSpPr>
          <p:cNvPr id="6" name="Sisu kohatäide 5"/>
          <p:cNvSpPr>
            <a:spLocks noGrp="1"/>
          </p:cNvSpPr>
          <p:nvPr>
            <p:ph sz="quarter" idx="4"/>
          </p:nvPr>
        </p:nvSpPr>
        <p:spPr>
          <a:xfrm>
            <a:off x="4645418" y="2175680"/>
            <a:ext cx="4042135" cy="39502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7" name="Kuupäeva kohatäide 6"/>
          <p:cNvSpPr>
            <a:spLocks noGrp="1"/>
          </p:cNvSpPr>
          <p:nvPr>
            <p:ph type="dt" idx="10"/>
          </p:nvPr>
        </p:nvSpPr>
        <p:spPr/>
        <p:txBody>
          <a:bodyPr/>
          <a:lstStyle>
            <a:lvl1pPr>
              <a:defRPr/>
            </a:lvl1pPr>
          </a:lstStyle>
          <a:p>
            <a:endParaRPr lang="et-EE" altLang="en-US"/>
          </a:p>
        </p:txBody>
      </p:sp>
      <p:sp>
        <p:nvSpPr>
          <p:cNvPr id="8" name="Jaluse kohatäide 7"/>
          <p:cNvSpPr>
            <a:spLocks noGrp="1"/>
          </p:cNvSpPr>
          <p:nvPr>
            <p:ph type="ftr" idx="11"/>
          </p:nvPr>
        </p:nvSpPr>
        <p:spPr/>
        <p:txBody>
          <a:bodyPr/>
          <a:lstStyle>
            <a:lvl1pPr>
              <a:defRPr/>
            </a:lvl1pPr>
          </a:lstStyle>
          <a:p>
            <a:endParaRPr lang="et-EE" altLang="en-US"/>
          </a:p>
        </p:txBody>
      </p:sp>
      <p:sp>
        <p:nvSpPr>
          <p:cNvPr id="9" name="Slaidinumbri kohatäide 8"/>
          <p:cNvSpPr>
            <a:spLocks noGrp="1"/>
          </p:cNvSpPr>
          <p:nvPr>
            <p:ph type="sldNum" idx="12"/>
          </p:nvPr>
        </p:nvSpPr>
        <p:spPr/>
        <p:txBody>
          <a:bodyPr/>
          <a:lstStyle>
            <a:lvl1pPr>
              <a:defRPr/>
            </a:lvl1pPr>
          </a:lstStyle>
          <a:p>
            <a:fld id="{9207F9B2-E259-476C-AC0C-02CEB89CBB7C}" type="slidenum">
              <a:rPr lang="et-EE" altLang="en-US"/>
              <a:pPr/>
              <a:t>‹#›</a:t>
            </a:fld>
            <a:endParaRPr lang="et-EE" altLang="en-US"/>
          </a:p>
        </p:txBody>
      </p:sp>
    </p:spTree>
    <p:extLst>
      <p:ext uri="{BB962C8B-B14F-4D97-AF65-F5344CB8AC3E}">
        <p14:creationId xmlns:p14="http://schemas.microsoft.com/office/powerpoint/2010/main" val="348338146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Kuupäeva kohatäide 2"/>
          <p:cNvSpPr>
            <a:spLocks noGrp="1"/>
          </p:cNvSpPr>
          <p:nvPr>
            <p:ph type="dt" idx="10"/>
          </p:nvPr>
        </p:nvSpPr>
        <p:spPr/>
        <p:txBody>
          <a:bodyPr/>
          <a:lstStyle>
            <a:lvl1pPr>
              <a:defRPr/>
            </a:lvl1pPr>
          </a:lstStyle>
          <a:p>
            <a:endParaRPr lang="et-EE" altLang="en-US"/>
          </a:p>
        </p:txBody>
      </p:sp>
      <p:sp>
        <p:nvSpPr>
          <p:cNvPr id="4" name="Jaluse kohatäide 3"/>
          <p:cNvSpPr>
            <a:spLocks noGrp="1"/>
          </p:cNvSpPr>
          <p:nvPr>
            <p:ph type="ftr" idx="11"/>
          </p:nvPr>
        </p:nvSpPr>
        <p:spPr/>
        <p:txBody>
          <a:bodyPr/>
          <a:lstStyle>
            <a:lvl1pPr>
              <a:defRPr/>
            </a:lvl1pPr>
          </a:lstStyle>
          <a:p>
            <a:endParaRPr lang="et-EE" altLang="en-US"/>
          </a:p>
        </p:txBody>
      </p:sp>
      <p:sp>
        <p:nvSpPr>
          <p:cNvPr id="5" name="Slaidinumbri kohatäide 4"/>
          <p:cNvSpPr>
            <a:spLocks noGrp="1"/>
          </p:cNvSpPr>
          <p:nvPr>
            <p:ph type="sldNum" idx="12"/>
          </p:nvPr>
        </p:nvSpPr>
        <p:spPr/>
        <p:txBody>
          <a:bodyPr/>
          <a:lstStyle>
            <a:lvl1pPr>
              <a:defRPr/>
            </a:lvl1pPr>
          </a:lstStyle>
          <a:p>
            <a:fld id="{C4617E69-1F1E-437C-A16C-6A9C5A41203A}" type="slidenum">
              <a:rPr lang="et-EE" altLang="en-US"/>
              <a:pPr/>
              <a:t>‹#›</a:t>
            </a:fld>
            <a:endParaRPr lang="et-EE" altLang="en-US"/>
          </a:p>
        </p:txBody>
      </p:sp>
    </p:spTree>
    <p:extLst>
      <p:ext uri="{BB962C8B-B14F-4D97-AF65-F5344CB8AC3E}">
        <p14:creationId xmlns:p14="http://schemas.microsoft.com/office/powerpoint/2010/main" val="177171033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idx="10"/>
          </p:nvPr>
        </p:nvSpPr>
        <p:spPr/>
        <p:txBody>
          <a:bodyPr/>
          <a:lstStyle>
            <a:lvl1pPr>
              <a:defRPr/>
            </a:lvl1pPr>
          </a:lstStyle>
          <a:p>
            <a:endParaRPr lang="et-EE" altLang="en-US"/>
          </a:p>
        </p:txBody>
      </p:sp>
      <p:sp>
        <p:nvSpPr>
          <p:cNvPr id="3" name="Jaluse kohatäide 2"/>
          <p:cNvSpPr>
            <a:spLocks noGrp="1"/>
          </p:cNvSpPr>
          <p:nvPr>
            <p:ph type="ftr" idx="11"/>
          </p:nvPr>
        </p:nvSpPr>
        <p:spPr/>
        <p:txBody>
          <a:bodyPr/>
          <a:lstStyle>
            <a:lvl1pPr>
              <a:defRPr/>
            </a:lvl1pPr>
          </a:lstStyle>
          <a:p>
            <a:endParaRPr lang="et-EE" altLang="en-US"/>
          </a:p>
        </p:txBody>
      </p:sp>
      <p:sp>
        <p:nvSpPr>
          <p:cNvPr id="4" name="Slaidinumbri kohatäide 3"/>
          <p:cNvSpPr>
            <a:spLocks noGrp="1"/>
          </p:cNvSpPr>
          <p:nvPr>
            <p:ph type="sldNum" idx="12"/>
          </p:nvPr>
        </p:nvSpPr>
        <p:spPr/>
        <p:txBody>
          <a:bodyPr/>
          <a:lstStyle>
            <a:lvl1pPr>
              <a:defRPr/>
            </a:lvl1pPr>
          </a:lstStyle>
          <a:p>
            <a:fld id="{CFF86B7C-9D50-4D36-8093-D7E281ACD0B0}" type="slidenum">
              <a:rPr lang="et-EE" altLang="en-US"/>
              <a:pPr/>
              <a:t>‹#›</a:t>
            </a:fld>
            <a:endParaRPr lang="et-EE" altLang="en-US"/>
          </a:p>
        </p:txBody>
      </p:sp>
    </p:spTree>
    <p:extLst>
      <p:ext uri="{BB962C8B-B14F-4D97-AF65-F5344CB8AC3E}">
        <p14:creationId xmlns:p14="http://schemas.microsoft.com/office/powerpoint/2010/main" val="228325604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lvl1pPr>
              <a:defRPr>
                <a:solidFill>
                  <a:srgbClr val="00B0F0"/>
                </a:solidFill>
              </a:defRPr>
            </a:lvl1pPr>
          </a:lstStyle>
          <a:p>
            <a:r>
              <a:rPr lang="et-EE"/>
              <a:t>Muutke tiitli laadi</a:t>
            </a:r>
            <a:endParaRPr lang="en-US"/>
          </a:p>
        </p:txBody>
      </p:sp>
      <p:sp>
        <p:nvSpPr>
          <p:cNvPr id="3" name="Sisu kohatäide 2"/>
          <p:cNvSpPr>
            <a:spLocks noGrp="1"/>
          </p:cNvSpPr>
          <p:nvPr>
            <p:ph idx="1"/>
          </p:nvPr>
        </p:nvSpPr>
        <p:spPr/>
        <p:txBody>
          <a:bodyPr>
            <a:normAutofit/>
          </a:bodyPr>
          <a:lstStyle>
            <a:lvl1pPr marL="460325" indent="-460325">
              <a:buFont typeface="Arial" panose="020B0604020202020204" pitchFamily="34" charset="0"/>
              <a:buChar char="•"/>
              <a:defRPr/>
            </a:lvl1pPr>
            <a:lvl2pPr marL="920658" indent="-460325">
              <a:buFont typeface="Wingdings" panose="05000000000000000000" pitchFamily="2" charset="2"/>
              <a:buChar char="Ø"/>
              <a:defRPr/>
            </a:lvl2pPr>
            <a:lvl3pPr marL="1265898" indent="-345245">
              <a:buFont typeface="Wingdings" panose="05000000000000000000" pitchFamily="2" charset="2"/>
              <a:buChar char="ü"/>
              <a:defRPr/>
            </a:lvl3pPr>
            <a:lvl4pPr marL="1726231" indent="-345245">
              <a:buFont typeface="Arial" panose="020B0604020202020204" pitchFamily="34" charset="0"/>
              <a:buChar char="•"/>
              <a:defRPr/>
            </a:lvl4pPr>
            <a:lvl5pPr marL="2186560" indent="-345245">
              <a:buFont typeface="Arial" panose="020B0604020202020204" pitchFamily="34" charset="0"/>
              <a:buChar char="•"/>
              <a:defRPr/>
            </a:lvl5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87A077C1-AD36-437D-A357-83C0FB8CF36F}" type="slidenum">
              <a:rPr lang="et-EE" altLang="en-US"/>
              <a:pPr/>
              <a:t>‹#›</a:t>
            </a:fld>
            <a:endParaRPr lang="et-EE" altLang="en-US"/>
          </a:p>
        </p:txBody>
      </p:sp>
    </p:spTree>
    <p:extLst>
      <p:ext uri="{BB962C8B-B14F-4D97-AF65-F5344CB8AC3E}">
        <p14:creationId xmlns:p14="http://schemas.microsoft.com/office/powerpoint/2010/main" val="1165301624"/>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456475" y="273775"/>
            <a:ext cx="3009826" cy="1161833"/>
          </a:xfrm>
        </p:spPr>
        <p:txBody>
          <a:bodyPr anchor="b"/>
          <a:lstStyle>
            <a:lvl1pPr algn="l">
              <a:defRPr sz="2000" b="1"/>
            </a:lvl1pPr>
          </a:lstStyle>
          <a:p>
            <a:r>
              <a:rPr lang="et-EE"/>
              <a:t>Muutke tiitli laadi</a:t>
            </a:r>
            <a:endParaRPr lang="en-US"/>
          </a:p>
        </p:txBody>
      </p:sp>
      <p:sp>
        <p:nvSpPr>
          <p:cNvPr id="3" name="Sisu kohatäide 2"/>
          <p:cNvSpPr>
            <a:spLocks noGrp="1"/>
          </p:cNvSpPr>
          <p:nvPr>
            <p:ph idx="1"/>
          </p:nvPr>
        </p:nvSpPr>
        <p:spPr>
          <a:xfrm>
            <a:off x="3574398" y="273768"/>
            <a:ext cx="5113155" cy="58521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Teksti kohatäide 3"/>
          <p:cNvSpPr>
            <a:spLocks noGrp="1"/>
          </p:cNvSpPr>
          <p:nvPr>
            <p:ph type="body" sz="half" idx="2"/>
          </p:nvPr>
        </p:nvSpPr>
        <p:spPr>
          <a:xfrm>
            <a:off x="456475" y="1435608"/>
            <a:ext cx="3009826" cy="4690306"/>
          </a:xfrm>
        </p:spPr>
        <p:txBody>
          <a:bodyPr/>
          <a:lstStyle>
            <a:lvl1pPr marL="0" indent="0">
              <a:buNone/>
              <a:defRPr sz="1400"/>
            </a:lvl1pPr>
            <a:lvl2pPr marL="460565" indent="0">
              <a:buNone/>
              <a:defRPr sz="1200"/>
            </a:lvl2pPr>
            <a:lvl3pPr marL="921138" indent="0">
              <a:buNone/>
              <a:defRPr sz="1000"/>
            </a:lvl3pPr>
            <a:lvl4pPr marL="1381702" indent="0">
              <a:buNone/>
              <a:defRPr sz="900"/>
            </a:lvl4pPr>
            <a:lvl5pPr marL="1842271" indent="0">
              <a:buNone/>
              <a:defRPr sz="900"/>
            </a:lvl5pPr>
            <a:lvl6pPr marL="2302838" indent="0">
              <a:buNone/>
              <a:defRPr sz="900"/>
            </a:lvl6pPr>
            <a:lvl7pPr marL="2763407" indent="0">
              <a:buNone/>
              <a:defRPr sz="900"/>
            </a:lvl7pPr>
            <a:lvl8pPr marL="3223975" indent="0">
              <a:buNone/>
              <a:defRPr sz="900"/>
            </a:lvl8pPr>
            <a:lvl9pPr marL="3684543" indent="0">
              <a:buNone/>
              <a:defRPr sz="900"/>
            </a:lvl9pPr>
          </a:lstStyle>
          <a:p>
            <a:pPr lvl="0"/>
            <a:r>
              <a:rPr lang="et-EE"/>
              <a:t>Muutke teksti laade</a:t>
            </a:r>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72DCDA69-4B48-4392-8E4E-3225A37EFC46}" type="slidenum">
              <a:rPr lang="et-EE" altLang="en-US"/>
              <a:pPr/>
              <a:t>‹#›</a:t>
            </a:fld>
            <a:endParaRPr lang="et-EE" altLang="en-US"/>
          </a:p>
        </p:txBody>
      </p:sp>
    </p:spTree>
    <p:extLst>
      <p:ext uri="{BB962C8B-B14F-4D97-AF65-F5344CB8AC3E}">
        <p14:creationId xmlns:p14="http://schemas.microsoft.com/office/powerpoint/2010/main" val="3037243767"/>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1792053" y="4800122"/>
            <a:ext cx="5487367" cy="566593"/>
          </a:xfrm>
        </p:spPr>
        <p:txBody>
          <a:bodyPr anchor="b"/>
          <a:lstStyle>
            <a:lvl1pPr algn="l">
              <a:defRPr sz="2000" b="1"/>
            </a:lvl1pPr>
          </a:lstStyle>
          <a:p>
            <a:r>
              <a:rPr lang="et-EE"/>
              <a:t>Muutke tiitli laadi</a:t>
            </a:r>
            <a:endParaRPr lang="en-US"/>
          </a:p>
        </p:txBody>
      </p:sp>
      <p:sp>
        <p:nvSpPr>
          <p:cNvPr id="3" name="Pildi kohatäide 2"/>
          <p:cNvSpPr>
            <a:spLocks noGrp="1"/>
          </p:cNvSpPr>
          <p:nvPr>
            <p:ph type="pic" idx="1"/>
          </p:nvPr>
        </p:nvSpPr>
        <p:spPr>
          <a:xfrm>
            <a:off x="1792053" y="612776"/>
            <a:ext cx="5487367" cy="4114163"/>
          </a:xfrm>
        </p:spPr>
        <p:txBody>
          <a:bodyPr/>
          <a:lstStyle>
            <a:lvl1pPr marL="0" indent="0">
              <a:buNone/>
              <a:defRPr sz="3200"/>
            </a:lvl1pPr>
            <a:lvl2pPr marL="460565" indent="0">
              <a:buNone/>
              <a:defRPr sz="2800"/>
            </a:lvl2pPr>
            <a:lvl3pPr marL="921138" indent="0">
              <a:buNone/>
              <a:defRPr sz="2400"/>
            </a:lvl3pPr>
            <a:lvl4pPr marL="1381702" indent="0">
              <a:buNone/>
              <a:defRPr sz="2000"/>
            </a:lvl4pPr>
            <a:lvl5pPr marL="1842271" indent="0">
              <a:buNone/>
              <a:defRPr sz="2000"/>
            </a:lvl5pPr>
            <a:lvl6pPr marL="2302838" indent="0">
              <a:buNone/>
              <a:defRPr sz="2000"/>
            </a:lvl6pPr>
            <a:lvl7pPr marL="2763407" indent="0">
              <a:buNone/>
              <a:defRPr sz="2000"/>
            </a:lvl7pPr>
            <a:lvl8pPr marL="3223975" indent="0">
              <a:buNone/>
              <a:defRPr sz="2000"/>
            </a:lvl8pPr>
            <a:lvl9pPr marL="3684543" indent="0">
              <a:buNone/>
              <a:defRPr sz="2000"/>
            </a:lvl9pPr>
          </a:lstStyle>
          <a:p>
            <a:r>
              <a:rPr lang="et-EE"/>
              <a:t>Pildi lisamiseks klõpsake ikooni</a:t>
            </a:r>
            <a:endParaRPr lang="en-US"/>
          </a:p>
        </p:txBody>
      </p:sp>
      <p:sp>
        <p:nvSpPr>
          <p:cNvPr id="4" name="Teksti kohatäide 3"/>
          <p:cNvSpPr>
            <a:spLocks noGrp="1"/>
          </p:cNvSpPr>
          <p:nvPr>
            <p:ph type="body" sz="half" idx="2"/>
          </p:nvPr>
        </p:nvSpPr>
        <p:spPr>
          <a:xfrm>
            <a:off x="1792053" y="5366715"/>
            <a:ext cx="5487367" cy="805326"/>
          </a:xfrm>
        </p:spPr>
        <p:txBody>
          <a:bodyPr/>
          <a:lstStyle>
            <a:lvl1pPr marL="0" indent="0">
              <a:buNone/>
              <a:defRPr sz="1400"/>
            </a:lvl1pPr>
            <a:lvl2pPr marL="460565" indent="0">
              <a:buNone/>
              <a:defRPr sz="1200"/>
            </a:lvl2pPr>
            <a:lvl3pPr marL="921138" indent="0">
              <a:buNone/>
              <a:defRPr sz="1000"/>
            </a:lvl3pPr>
            <a:lvl4pPr marL="1381702" indent="0">
              <a:buNone/>
              <a:defRPr sz="900"/>
            </a:lvl4pPr>
            <a:lvl5pPr marL="1842271" indent="0">
              <a:buNone/>
              <a:defRPr sz="900"/>
            </a:lvl5pPr>
            <a:lvl6pPr marL="2302838" indent="0">
              <a:buNone/>
              <a:defRPr sz="900"/>
            </a:lvl6pPr>
            <a:lvl7pPr marL="2763407" indent="0">
              <a:buNone/>
              <a:defRPr sz="900"/>
            </a:lvl7pPr>
            <a:lvl8pPr marL="3223975" indent="0">
              <a:buNone/>
              <a:defRPr sz="900"/>
            </a:lvl8pPr>
            <a:lvl9pPr marL="3684543" indent="0">
              <a:buNone/>
              <a:defRPr sz="900"/>
            </a:lvl9pPr>
          </a:lstStyle>
          <a:p>
            <a:pPr lvl="0"/>
            <a:r>
              <a:rPr lang="et-EE"/>
              <a:t>Muutke teksti laade</a:t>
            </a:r>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9336B476-2438-4696-9EE1-164833E8593E}" type="slidenum">
              <a:rPr lang="et-EE" altLang="en-US"/>
              <a:pPr/>
              <a:t>‹#›</a:t>
            </a:fld>
            <a:endParaRPr lang="et-EE" altLang="en-US"/>
          </a:p>
        </p:txBody>
      </p:sp>
    </p:spTree>
    <p:extLst>
      <p:ext uri="{BB962C8B-B14F-4D97-AF65-F5344CB8AC3E}">
        <p14:creationId xmlns:p14="http://schemas.microsoft.com/office/powerpoint/2010/main" val="1051001917"/>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Vertikaalteksti kohatäide 2"/>
          <p:cNvSpPr>
            <a:spLocks noGrp="1"/>
          </p:cNvSpPr>
          <p:nvPr>
            <p:ph type="body" orient="vert" idx="1"/>
          </p:nvPr>
        </p:nvSpPr>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E35814EE-1AFA-4908-9646-63BBFE75EF41}" type="slidenum">
              <a:rPr lang="et-EE" altLang="en-US"/>
              <a:pPr/>
              <a:t>‹#›</a:t>
            </a:fld>
            <a:endParaRPr lang="et-EE" altLang="en-US"/>
          </a:p>
        </p:txBody>
      </p:sp>
    </p:spTree>
    <p:extLst>
      <p:ext uri="{BB962C8B-B14F-4D97-AF65-F5344CB8AC3E}">
        <p14:creationId xmlns:p14="http://schemas.microsoft.com/office/powerpoint/2010/main" val="13649934"/>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913244" y="302422"/>
            <a:ext cx="1536442" cy="5995379"/>
          </a:xfrm>
        </p:spPr>
        <p:txBody>
          <a:bodyPr vert="eaVert"/>
          <a:lstStyle/>
          <a:p>
            <a:r>
              <a:rPr lang="et-EE" dirty="0"/>
              <a:t>Muutke tiitli laadi</a:t>
            </a:r>
            <a:endParaRPr lang="en-US" dirty="0"/>
          </a:p>
        </p:txBody>
      </p:sp>
      <p:sp>
        <p:nvSpPr>
          <p:cNvPr id="3" name="Vertikaalteksti kohatäide 2"/>
          <p:cNvSpPr>
            <a:spLocks noGrp="1"/>
          </p:cNvSpPr>
          <p:nvPr>
            <p:ph type="body" orient="vert" idx="1"/>
          </p:nvPr>
        </p:nvSpPr>
        <p:spPr>
          <a:xfrm>
            <a:off x="511330" y="302422"/>
            <a:ext cx="6255600" cy="5995379"/>
          </a:xfrm>
        </p:spPr>
        <p:txBody>
          <a:bodyPr vert="eaVert"/>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BCD245DB-0FEE-47BB-BA83-56F132CD4E85}" type="slidenum">
              <a:rPr lang="et-EE" altLang="en-US"/>
              <a:pPr/>
              <a:t>‹#›</a:t>
            </a:fld>
            <a:endParaRPr lang="et-EE" altLang="en-US"/>
          </a:p>
        </p:txBody>
      </p:sp>
    </p:spTree>
    <p:extLst>
      <p:ext uri="{BB962C8B-B14F-4D97-AF65-F5344CB8AC3E}">
        <p14:creationId xmlns:p14="http://schemas.microsoft.com/office/powerpoint/2010/main" val="1161695553"/>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ohandatud paigutus">
    <p:spTree>
      <p:nvGrpSpPr>
        <p:cNvPr id="1" name=""/>
        <p:cNvGrpSpPr/>
        <p:nvPr/>
      </p:nvGrpSpPr>
      <p:grpSpPr>
        <a:xfrm>
          <a:off x="0" y="0"/>
          <a:ext cx="0" cy="0"/>
          <a:chOff x="0" y="0"/>
          <a:chExt cx="0" cy="0"/>
        </a:xfrm>
      </p:grpSpPr>
      <p:sp>
        <p:nvSpPr>
          <p:cNvPr id="2" name="Pealkiri 1"/>
          <p:cNvSpPr>
            <a:spLocks noGrp="1"/>
          </p:cNvSpPr>
          <p:nvPr>
            <p:ph type="title"/>
          </p:nvPr>
        </p:nvSpPr>
        <p:spPr>
          <a:xfrm>
            <a:off x="511344" y="302422"/>
            <a:ext cx="8157861" cy="1263693"/>
          </a:xfrm>
        </p:spPr>
        <p:txBody>
          <a:bodyPr/>
          <a:lstStyle/>
          <a:p>
            <a:r>
              <a:rPr lang="et-EE"/>
              <a:t>Muutke tiitli laadi</a:t>
            </a:r>
            <a:endParaRPr lang="en-US"/>
          </a:p>
        </p:txBody>
      </p:sp>
      <p:sp>
        <p:nvSpPr>
          <p:cNvPr id="3" name="Kuupäeva kohatäide 2"/>
          <p:cNvSpPr>
            <a:spLocks noGrp="1"/>
          </p:cNvSpPr>
          <p:nvPr>
            <p:ph type="dt" idx="10"/>
          </p:nvPr>
        </p:nvSpPr>
        <p:spPr>
          <a:xfrm>
            <a:off x="511344" y="6904155"/>
            <a:ext cx="2383989" cy="520438"/>
          </a:xfrm>
        </p:spPr>
        <p:txBody>
          <a:bodyPr/>
          <a:lstStyle>
            <a:lvl1pPr>
              <a:defRPr/>
            </a:lvl1pPr>
          </a:lstStyle>
          <a:p>
            <a:endParaRPr lang="et-EE" altLang="en-US"/>
          </a:p>
        </p:txBody>
      </p:sp>
      <p:sp>
        <p:nvSpPr>
          <p:cNvPr id="4" name="Jaluse kohatäide 3"/>
          <p:cNvSpPr>
            <a:spLocks noGrp="1"/>
          </p:cNvSpPr>
          <p:nvPr>
            <p:ph type="ftr" idx="11"/>
          </p:nvPr>
        </p:nvSpPr>
        <p:spPr>
          <a:xfrm>
            <a:off x="3503409" y="6904155"/>
            <a:ext cx="3245321" cy="520438"/>
          </a:xfrm>
        </p:spPr>
        <p:txBody>
          <a:bodyPr/>
          <a:lstStyle>
            <a:lvl1pPr>
              <a:defRPr/>
            </a:lvl1pPr>
          </a:lstStyle>
          <a:p>
            <a:endParaRPr lang="et-EE" altLang="en-US"/>
          </a:p>
        </p:txBody>
      </p:sp>
      <p:sp>
        <p:nvSpPr>
          <p:cNvPr id="5" name="Slaidinumbri kohatäide 4"/>
          <p:cNvSpPr>
            <a:spLocks noGrp="1"/>
          </p:cNvSpPr>
          <p:nvPr>
            <p:ph type="sldNum" idx="12"/>
          </p:nvPr>
        </p:nvSpPr>
        <p:spPr>
          <a:xfrm>
            <a:off x="7343939" y="6904155"/>
            <a:ext cx="2383989" cy="520438"/>
          </a:xfrm>
        </p:spPr>
        <p:txBody>
          <a:bodyPr/>
          <a:lstStyle>
            <a:lvl1pPr>
              <a:defRPr/>
            </a:lvl1pPr>
          </a:lstStyle>
          <a:p>
            <a:fld id="{34AFCCB4-A273-4296-A4AC-1277F36479C6}" type="slidenum">
              <a:rPr lang="et-EE" altLang="en-US"/>
              <a:pPr/>
              <a:t>‹#›</a:t>
            </a:fld>
            <a:endParaRPr lang="et-EE" altLang="en-US"/>
          </a:p>
        </p:txBody>
      </p:sp>
    </p:spTree>
    <p:extLst>
      <p:ext uri="{BB962C8B-B14F-4D97-AF65-F5344CB8AC3E}">
        <p14:creationId xmlns:p14="http://schemas.microsoft.com/office/powerpoint/2010/main" val="3441531124"/>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Pealkiri 1"/>
          <p:cNvSpPr>
            <a:spLocks noGrp="1"/>
          </p:cNvSpPr>
          <p:nvPr>
            <p:ph type="ctrTitle"/>
          </p:nvPr>
        </p:nvSpPr>
        <p:spPr>
          <a:xfrm>
            <a:off x="685518" y="2131089"/>
            <a:ext cx="7772964" cy="1469002"/>
          </a:xfrm>
        </p:spPr>
        <p:txBody>
          <a:bodyPr/>
          <a:lstStyle/>
          <a:p>
            <a:r>
              <a:rPr lang="et-EE"/>
              <a:t>Muutke tiitli laadi</a:t>
            </a:r>
            <a:endParaRPr lang="en-US"/>
          </a:p>
        </p:txBody>
      </p:sp>
      <p:sp>
        <p:nvSpPr>
          <p:cNvPr id="3" name="Alapealkiri 2"/>
          <p:cNvSpPr>
            <a:spLocks noGrp="1"/>
          </p:cNvSpPr>
          <p:nvPr>
            <p:ph type="subTitle" idx="1"/>
          </p:nvPr>
        </p:nvSpPr>
        <p:spPr>
          <a:xfrm>
            <a:off x="1371060" y="3886571"/>
            <a:ext cx="6401929" cy="1752300"/>
          </a:xfrm>
        </p:spPr>
        <p:txBody>
          <a:bodyPr/>
          <a:lstStyle>
            <a:lvl1pPr marL="0" indent="0" algn="ctr">
              <a:buNone/>
              <a:defRPr/>
            </a:lvl1pPr>
            <a:lvl2pPr marL="460709" indent="0" algn="ctr">
              <a:buNone/>
              <a:defRPr/>
            </a:lvl2pPr>
            <a:lvl3pPr marL="921426" indent="0" algn="ctr">
              <a:buNone/>
              <a:defRPr/>
            </a:lvl3pPr>
            <a:lvl4pPr marL="1382133" indent="0" algn="ctr">
              <a:buNone/>
              <a:defRPr/>
            </a:lvl4pPr>
            <a:lvl5pPr marL="1842847" indent="0" algn="ctr">
              <a:buNone/>
              <a:defRPr/>
            </a:lvl5pPr>
            <a:lvl6pPr marL="2303556" indent="0" algn="ctr">
              <a:buNone/>
              <a:defRPr/>
            </a:lvl6pPr>
            <a:lvl7pPr marL="2764271" indent="0" algn="ctr">
              <a:buNone/>
              <a:defRPr/>
            </a:lvl7pPr>
            <a:lvl8pPr marL="3224981" indent="0" algn="ctr">
              <a:buNone/>
              <a:defRPr/>
            </a:lvl8pPr>
            <a:lvl9pPr marL="3685692" indent="0" algn="ctr">
              <a:buNone/>
              <a:defRPr/>
            </a:lvl9pPr>
          </a:lstStyle>
          <a:p>
            <a:r>
              <a:rPr lang="et-EE"/>
              <a:t>Klõpsake laadi muutmiseks</a:t>
            </a:r>
            <a:endParaRPr lang="en-US"/>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68D978CB-D379-4D3E-AD51-C952ED221A75}" type="slidenum">
              <a:rPr lang="et-EE" altLang="en-US"/>
              <a:pPr/>
              <a:t>‹#›</a:t>
            </a:fld>
            <a:endParaRPr lang="et-EE" altLang="en-US"/>
          </a:p>
        </p:txBody>
      </p:sp>
    </p:spTree>
    <p:extLst>
      <p:ext uri="{BB962C8B-B14F-4D97-AF65-F5344CB8AC3E}">
        <p14:creationId xmlns:p14="http://schemas.microsoft.com/office/powerpoint/2010/main" val="341890682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lvl1pPr>
              <a:defRPr>
                <a:solidFill>
                  <a:srgbClr val="00B0F0"/>
                </a:solidFill>
              </a:defRPr>
            </a:lvl1pPr>
          </a:lstStyle>
          <a:p>
            <a:r>
              <a:rPr lang="et-EE"/>
              <a:t>Muutke tiitli laadi</a:t>
            </a:r>
            <a:endParaRPr lang="en-US"/>
          </a:p>
        </p:txBody>
      </p:sp>
      <p:sp>
        <p:nvSpPr>
          <p:cNvPr id="3" name="Sisu kohatäide 2"/>
          <p:cNvSpPr>
            <a:spLocks noGrp="1"/>
          </p:cNvSpPr>
          <p:nvPr>
            <p:ph idx="1"/>
          </p:nvPr>
        </p:nvSpPr>
        <p:spPr/>
        <p:txBody>
          <a:bodyPr>
            <a:normAutofit/>
          </a:bodyPr>
          <a:lstStyle>
            <a:lvl1pPr marL="460709" indent="-460709">
              <a:buFont typeface="Arial" panose="020B0604020202020204" pitchFamily="34" charset="0"/>
              <a:buChar char="•"/>
              <a:defRPr/>
            </a:lvl1pPr>
            <a:lvl2pPr marL="921426" indent="-460709">
              <a:buFont typeface="Wingdings" panose="05000000000000000000" pitchFamily="2" charset="2"/>
              <a:buChar char="Ø"/>
              <a:defRPr/>
            </a:lvl2pPr>
            <a:lvl3pPr marL="1266954" indent="-345533">
              <a:buFont typeface="Wingdings" panose="05000000000000000000" pitchFamily="2" charset="2"/>
              <a:buChar char="ü"/>
              <a:defRPr/>
            </a:lvl3pPr>
            <a:lvl4pPr marL="1727668" indent="-345533">
              <a:buFont typeface="Arial" panose="020B0604020202020204" pitchFamily="34" charset="0"/>
              <a:buChar char="•"/>
              <a:defRPr/>
            </a:lvl4pPr>
            <a:lvl5pPr marL="2188380" indent="-345533">
              <a:buFont typeface="Arial" panose="020B0604020202020204" pitchFamily="34" charset="0"/>
              <a:buChar char="•"/>
              <a:defRPr/>
            </a:lvl5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87A077C1-AD36-437D-A357-83C0FB8CF36F}" type="slidenum">
              <a:rPr lang="et-EE" altLang="en-US"/>
              <a:pPr/>
              <a:t>‹#›</a:t>
            </a:fld>
            <a:endParaRPr lang="et-EE" altLang="en-US"/>
          </a:p>
        </p:txBody>
      </p:sp>
    </p:spTree>
    <p:extLst>
      <p:ext uri="{BB962C8B-B14F-4D97-AF65-F5344CB8AC3E}">
        <p14:creationId xmlns:p14="http://schemas.microsoft.com/office/powerpoint/2010/main" val="2606522444"/>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722641" y="4407009"/>
            <a:ext cx="7771351" cy="1362369"/>
          </a:xfrm>
        </p:spPr>
        <p:txBody>
          <a:bodyPr anchor="t"/>
          <a:lstStyle>
            <a:lvl1pPr algn="l">
              <a:defRPr sz="4000" b="1" cap="all"/>
            </a:lvl1pPr>
          </a:lstStyle>
          <a:p>
            <a:r>
              <a:rPr lang="et-EE"/>
              <a:t>Muutke tiitli laadi</a:t>
            </a:r>
            <a:endParaRPr lang="en-US"/>
          </a:p>
        </p:txBody>
      </p:sp>
      <p:sp>
        <p:nvSpPr>
          <p:cNvPr id="3" name="Teksti kohatäide 2"/>
          <p:cNvSpPr>
            <a:spLocks noGrp="1"/>
          </p:cNvSpPr>
          <p:nvPr>
            <p:ph type="body" idx="1"/>
          </p:nvPr>
        </p:nvSpPr>
        <p:spPr>
          <a:xfrm>
            <a:off x="722641" y="2906200"/>
            <a:ext cx="7771351" cy="1500834"/>
          </a:xfrm>
        </p:spPr>
        <p:txBody>
          <a:bodyPr anchor="b"/>
          <a:lstStyle>
            <a:lvl1pPr marL="0" indent="0">
              <a:buNone/>
              <a:defRPr sz="2000"/>
            </a:lvl1pPr>
            <a:lvl2pPr marL="460709" indent="0">
              <a:buNone/>
              <a:defRPr sz="1800"/>
            </a:lvl2pPr>
            <a:lvl3pPr marL="921426" indent="0">
              <a:buNone/>
              <a:defRPr sz="1600"/>
            </a:lvl3pPr>
            <a:lvl4pPr marL="1382133" indent="0">
              <a:buNone/>
              <a:defRPr sz="1400"/>
            </a:lvl4pPr>
            <a:lvl5pPr marL="1842847" indent="0">
              <a:buNone/>
              <a:defRPr sz="1400"/>
            </a:lvl5pPr>
            <a:lvl6pPr marL="2303556" indent="0">
              <a:buNone/>
              <a:defRPr sz="1400"/>
            </a:lvl6pPr>
            <a:lvl7pPr marL="2764271" indent="0">
              <a:buNone/>
              <a:defRPr sz="1400"/>
            </a:lvl7pPr>
            <a:lvl8pPr marL="3224981" indent="0">
              <a:buNone/>
              <a:defRPr sz="1400"/>
            </a:lvl8pPr>
            <a:lvl9pPr marL="3685692" indent="0">
              <a:buNone/>
              <a:defRPr sz="1400"/>
            </a:lvl9pPr>
          </a:lstStyle>
          <a:p>
            <a:pPr lvl="0"/>
            <a:r>
              <a:rPr lang="et-EE"/>
              <a:t>Muutke teksti laade</a:t>
            </a:r>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810F7983-E769-422E-A410-E8E4EE53C2A1}" type="slidenum">
              <a:rPr lang="et-EE" altLang="en-US"/>
              <a:pPr/>
              <a:t>‹#›</a:t>
            </a:fld>
            <a:endParaRPr lang="et-EE" altLang="en-US"/>
          </a:p>
        </p:txBody>
      </p:sp>
    </p:spTree>
    <p:extLst>
      <p:ext uri="{BB962C8B-B14F-4D97-AF65-F5344CB8AC3E}">
        <p14:creationId xmlns:p14="http://schemas.microsoft.com/office/powerpoint/2010/main" val="1285931746"/>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Sisu kohatäide 2"/>
          <p:cNvSpPr>
            <a:spLocks noGrp="1"/>
          </p:cNvSpPr>
          <p:nvPr>
            <p:ph sz="half" idx="1"/>
          </p:nvPr>
        </p:nvSpPr>
        <p:spPr>
          <a:xfrm>
            <a:off x="511341" y="1772997"/>
            <a:ext cx="3987520" cy="4524784"/>
          </a:xfrm>
        </p:spPr>
        <p:txBody>
          <a:bodyPr/>
          <a:lstStyle>
            <a:lvl1pPr marL="460709" indent="-460709">
              <a:buFont typeface="Arial" panose="020B0604020202020204" pitchFamily="34" charset="0"/>
              <a:buChar char="•"/>
              <a:defRPr sz="2800"/>
            </a:lvl1pPr>
            <a:lvl2pPr marL="806245" indent="-345533">
              <a:buFont typeface="Wingdings" panose="05000000000000000000" pitchFamily="2" charset="2"/>
              <a:buChar char="Ø"/>
              <a:defRPr sz="2400"/>
            </a:lvl2pPr>
            <a:lvl3pPr marL="1266954" indent="-345533">
              <a:buFont typeface="Wingdings" panose="05000000000000000000" pitchFamily="2" charset="2"/>
              <a:buChar char="ü"/>
              <a:defRPr sz="2000"/>
            </a:lvl3pPr>
            <a:lvl4pPr marL="1670079" indent="-287946">
              <a:buFont typeface="Arial" panose="020B0604020202020204" pitchFamily="34" charset="0"/>
              <a:buChar char="•"/>
              <a:defRPr sz="1800"/>
            </a:lvl4pPr>
            <a:lvl5pPr marL="2130791" indent="-287946">
              <a:buFont typeface="Arial" panose="020B0604020202020204" pitchFamily="34" charset="0"/>
              <a:buChar char="•"/>
              <a:defRPr sz="1800"/>
            </a:lvl5pPr>
            <a:lvl6pPr>
              <a:defRPr sz="1800"/>
            </a:lvl6pPr>
            <a:lvl7pPr>
              <a:defRPr sz="1800"/>
            </a:lvl7pPr>
            <a:lvl8pPr>
              <a:defRPr sz="1800"/>
            </a:lvl8pPr>
            <a:lvl9pPr>
              <a:defRPr sz="18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Sisu kohatäide 3"/>
          <p:cNvSpPr>
            <a:spLocks noGrp="1"/>
          </p:cNvSpPr>
          <p:nvPr>
            <p:ph sz="half" idx="2"/>
          </p:nvPr>
        </p:nvSpPr>
        <p:spPr>
          <a:xfrm>
            <a:off x="4572025" y="1768613"/>
            <a:ext cx="4097179" cy="4524784"/>
          </a:xfrm>
        </p:spPr>
        <p:txBody>
          <a:bodyPr/>
          <a:lstStyle>
            <a:lvl1pPr marL="460709" indent="-460709">
              <a:buFont typeface="Arial" panose="020B0604020202020204" pitchFamily="34" charset="0"/>
              <a:buChar char="•"/>
              <a:defRPr sz="2800"/>
            </a:lvl1pPr>
            <a:lvl2pPr marL="806245" indent="-345533">
              <a:buFont typeface="Wingdings" panose="05000000000000000000" pitchFamily="2" charset="2"/>
              <a:buChar char="Ø"/>
              <a:defRPr sz="2400"/>
            </a:lvl2pPr>
            <a:lvl3pPr marL="1266954" indent="-345533">
              <a:buFont typeface="Wingdings" panose="05000000000000000000" pitchFamily="2" charset="2"/>
              <a:buChar char="ü"/>
              <a:defRPr sz="2000"/>
            </a:lvl3pPr>
            <a:lvl4pPr marL="1670079" indent="-287946">
              <a:buFont typeface="Arial" panose="020B0604020202020204" pitchFamily="34" charset="0"/>
              <a:buChar char="•"/>
              <a:defRPr sz="1800"/>
            </a:lvl4pPr>
            <a:lvl5pPr marL="2130791" indent="-287946">
              <a:buFont typeface="Arial" panose="020B0604020202020204" pitchFamily="34" charset="0"/>
              <a:buChar char="•"/>
              <a:defRPr sz="1800"/>
            </a:lvl5pPr>
            <a:lvl6pPr>
              <a:defRPr sz="1800"/>
            </a:lvl6pPr>
            <a:lvl7pPr>
              <a:defRPr sz="1800"/>
            </a:lvl7pPr>
            <a:lvl8pPr>
              <a:defRPr sz="1800"/>
            </a:lvl8pPr>
            <a:lvl9pPr>
              <a:defRPr sz="18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5BF7FBC1-1E05-4772-BBF8-2E691503A362}" type="slidenum">
              <a:rPr lang="et-EE" altLang="en-US"/>
              <a:pPr/>
              <a:t>‹#›</a:t>
            </a:fld>
            <a:endParaRPr lang="et-EE" altLang="en-US"/>
          </a:p>
        </p:txBody>
      </p:sp>
    </p:spTree>
    <p:extLst>
      <p:ext uri="{BB962C8B-B14F-4D97-AF65-F5344CB8AC3E}">
        <p14:creationId xmlns:p14="http://schemas.microsoft.com/office/powerpoint/2010/main" val="2590839526"/>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456499" y="275363"/>
            <a:ext cx="8231051" cy="1142735"/>
          </a:xfrm>
        </p:spPr>
        <p:txBody>
          <a:bodyPr>
            <a:normAutofit/>
          </a:bodyPr>
          <a:lstStyle>
            <a:lvl1pPr>
              <a:defRPr>
                <a:solidFill>
                  <a:srgbClr val="00B0F0"/>
                </a:solidFill>
              </a:defRPr>
            </a:lvl1pPr>
          </a:lstStyle>
          <a:p>
            <a:r>
              <a:rPr lang="et-EE" dirty="0"/>
              <a:t>Muutke tiitli laadi</a:t>
            </a:r>
            <a:endParaRPr lang="en-US" dirty="0"/>
          </a:p>
        </p:txBody>
      </p:sp>
      <p:sp>
        <p:nvSpPr>
          <p:cNvPr id="3" name="Teksti kohatäide 2"/>
          <p:cNvSpPr>
            <a:spLocks noGrp="1"/>
          </p:cNvSpPr>
          <p:nvPr>
            <p:ph type="body" idx="1"/>
          </p:nvPr>
        </p:nvSpPr>
        <p:spPr>
          <a:xfrm>
            <a:off x="456500" y="1535849"/>
            <a:ext cx="4040521" cy="639804"/>
          </a:xfrm>
        </p:spPr>
        <p:txBody>
          <a:bodyPr anchor="b"/>
          <a:lstStyle>
            <a:lvl1pPr marL="0" indent="0">
              <a:buNone/>
              <a:defRPr sz="2400" b="1"/>
            </a:lvl1pPr>
            <a:lvl2pPr marL="460709" indent="0">
              <a:buNone/>
              <a:defRPr sz="2000" b="1"/>
            </a:lvl2pPr>
            <a:lvl3pPr marL="921426" indent="0">
              <a:buNone/>
              <a:defRPr sz="1800" b="1"/>
            </a:lvl3pPr>
            <a:lvl4pPr marL="1382133" indent="0">
              <a:buNone/>
              <a:defRPr sz="1600" b="1"/>
            </a:lvl4pPr>
            <a:lvl5pPr marL="1842847" indent="0">
              <a:buNone/>
              <a:defRPr sz="1600" b="1"/>
            </a:lvl5pPr>
            <a:lvl6pPr marL="2303556" indent="0">
              <a:buNone/>
              <a:defRPr sz="1600" b="1"/>
            </a:lvl6pPr>
            <a:lvl7pPr marL="2764271" indent="0">
              <a:buNone/>
              <a:defRPr sz="1600" b="1"/>
            </a:lvl7pPr>
            <a:lvl8pPr marL="3224981" indent="0">
              <a:buNone/>
              <a:defRPr sz="1600" b="1"/>
            </a:lvl8pPr>
            <a:lvl9pPr marL="3685692" indent="0">
              <a:buNone/>
              <a:defRPr sz="1600" b="1"/>
            </a:lvl9pPr>
          </a:lstStyle>
          <a:p>
            <a:pPr lvl="0"/>
            <a:r>
              <a:rPr lang="et-EE"/>
              <a:t>Muutke teksti laade</a:t>
            </a:r>
          </a:p>
        </p:txBody>
      </p:sp>
      <p:sp>
        <p:nvSpPr>
          <p:cNvPr id="4" name="Sisu kohatäide 3"/>
          <p:cNvSpPr>
            <a:spLocks noGrp="1"/>
          </p:cNvSpPr>
          <p:nvPr>
            <p:ph sz="half" idx="2"/>
          </p:nvPr>
        </p:nvSpPr>
        <p:spPr>
          <a:xfrm>
            <a:off x="456500" y="2175677"/>
            <a:ext cx="4040521" cy="39502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5" name="Teksti kohatäide 4"/>
          <p:cNvSpPr>
            <a:spLocks noGrp="1"/>
          </p:cNvSpPr>
          <p:nvPr>
            <p:ph type="body" sz="quarter" idx="3"/>
          </p:nvPr>
        </p:nvSpPr>
        <p:spPr>
          <a:xfrm>
            <a:off x="4645415" y="1535849"/>
            <a:ext cx="4042135" cy="639804"/>
          </a:xfrm>
        </p:spPr>
        <p:txBody>
          <a:bodyPr anchor="b"/>
          <a:lstStyle>
            <a:lvl1pPr marL="0" indent="0">
              <a:buNone/>
              <a:defRPr sz="2400" b="1"/>
            </a:lvl1pPr>
            <a:lvl2pPr marL="460709" indent="0">
              <a:buNone/>
              <a:defRPr sz="2000" b="1"/>
            </a:lvl2pPr>
            <a:lvl3pPr marL="921426" indent="0">
              <a:buNone/>
              <a:defRPr sz="1800" b="1"/>
            </a:lvl3pPr>
            <a:lvl4pPr marL="1382133" indent="0">
              <a:buNone/>
              <a:defRPr sz="1600" b="1"/>
            </a:lvl4pPr>
            <a:lvl5pPr marL="1842847" indent="0">
              <a:buNone/>
              <a:defRPr sz="1600" b="1"/>
            </a:lvl5pPr>
            <a:lvl6pPr marL="2303556" indent="0">
              <a:buNone/>
              <a:defRPr sz="1600" b="1"/>
            </a:lvl6pPr>
            <a:lvl7pPr marL="2764271" indent="0">
              <a:buNone/>
              <a:defRPr sz="1600" b="1"/>
            </a:lvl7pPr>
            <a:lvl8pPr marL="3224981" indent="0">
              <a:buNone/>
              <a:defRPr sz="1600" b="1"/>
            </a:lvl8pPr>
            <a:lvl9pPr marL="3685692" indent="0">
              <a:buNone/>
              <a:defRPr sz="1600" b="1"/>
            </a:lvl9pPr>
          </a:lstStyle>
          <a:p>
            <a:pPr lvl="0"/>
            <a:r>
              <a:rPr lang="et-EE"/>
              <a:t>Muutke teksti laade</a:t>
            </a:r>
          </a:p>
        </p:txBody>
      </p:sp>
      <p:sp>
        <p:nvSpPr>
          <p:cNvPr id="6" name="Sisu kohatäide 5"/>
          <p:cNvSpPr>
            <a:spLocks noGrp="1"/>
          </p:cNvSpPr>
          <p:nvPr>
            <p:ph sz="quarter" idx="4"/>
          </p:nvPr>
        </p:nvSpPr>
        <p:spPr>
          <a:xfrm>
            <a:off x="4645415" y="2175677"/>
            <a:ext cx="4042135" cy="39502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7" name="Kuupäeva kohatäide 6"/>
          <p:cNvSpPr>
            <a:spLocks noGrp="1"/>
          </p:cNvSpPr>
          <p:nvPr>
            <p:ph type="dt" idx="10"/>
          </p:nvPr>
        </p:nvSpPr>
        <p:spPr/>
        <p:txBody>
          <a:bodyPr/>
          <a:lstStyle>
            <a:lvl1pPr>
              <a:defRPr/>
            </a:lvl1pPr>
          </a:lstStyle>
          <a:p>
            <a:endParaRPr lang="et-EE" altLang="en-US"/>
          </a:p>
        </p:txBody>
      </p:sp>
      <p:sp>
        <p:nvSpPr>
          <p:cNvPr id="8" name="Jaluse kohatäide 7"/>
          <p:cNvSpPr>
            <a:spLocks noGrp="1"/>
          </p:cNvSpPr>
          <p:nvPr>
            <p:ph type="ftr" idx="11"/>
          </p:nvPr>
        </p:nvSpPr>
        <p:spPr/>
        <p:txBody>
          <a:bodyPr/>
          <a:lstStyle>
            <a:lvl1pPr>
              <a:defRPr/>
            </a:lvl1pPr>
          </a:lstStyle>
          <a:p>
            <a:endParaRPr lang="et-EE" altLang="en-US"/>
          </a:p>
        </p:txBody>
      </p:sp>
      <p:sp>
        <p:nvSpPr>
          <p:cNvPr id="9" name="Slaidinumbri kohatäide 8"/>
          <p:cNvSpPr>
            <a:spLocks noGrp="1"/>
          </p:cNvSpPr>
          <p:nvPr>
            <p:ph type="sldNum" idx="12"/>
          </p:nvPr>
        </p:nvSpPr>
        <p:spPr/>
        <p:txBody>
          <a:bodyPr/>
          <a:lstStyle>
            <a:lvl1pPr>
              <a:defRPr/>
            </a:lvl1pPr>
          </a:lstStyle>
          <a:p>
            <a:fld id="{9207F9B2-E259-476C-AC0C-02CEB89CBB7C}" type="slidenum">
              <a:rPr lang="et-EE" altLang="en-US"/>
              <a:pPr/>
              <a:t>‹#›</a:t>
            </a:fld>
            <a:endParaRPr lang="et-EE" altLang="en-US"/>
          </a:p>
        </p:txBody>
      </p:sp>
    </p:spTree>
    <p:extLst>
      <p:ext uri="{BB962C8B-B14F-4D97-AF65-F5344CB8AC3E}">
        <p14:creationId xmlns:p14="http://schemas.microsoft.com/office/powerpoint/2010/main" val="197722054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722649" y="4407009"/>
            <a:ext cx="7771351" cy="1362369"/>
          </a:xfrm>
        </p:spPr>
        <p:txBody>
          <a:bodyPr anchor="t"/>
          <a:lstStyle>
            <a:lvl1pPr algn="l">
              <a:defRPr sz="4000" b="1" cap="all"/>
            </a:lvl1pPr>
          </a:lstStyle>
          <a:p>
            <a:r>
              <a:rPr lang="et-EE"/>
              <a:t>Muutke tiitli laadi</a:t>
            </a:r>
            <a:endParaRPr lang="en-US"/>
          </a:p>
        </p:txBody>
      </p:sp>
      <p:sp>
        <p:nvSpPr>
          <p:cNvPr id="3" name="Teksti kohatäide 2"/>
          <p:cNvSpPr>
            <a:spLocks noGrp="1"/>
          </p:cNvSpPr>
          <p:nvPr>
            <p:ph type="body" idx="1"/>
          </p:nvPr>
        </p:nvSpPr>
        <p:spPr>
          <a:xfrm>
            <a:off x="722649" y="2906208"/>
            <a:ext cx="7771351" cy="1500834"/>
          </a:xfrm>
        </p:spPr>
        <p:txBody>
          <a:bodyPr anchor="b"/>
          <a:lstStyle>
            <a:lvl1pPr marL="0" indent="0">
              <a:buNone/>
              <a:defRPr sz="2000"/>
            </a:lvl1pPr>
            <a:lvl2pPr marL="460325" indent="0">
              <a:buNone/>
              <a:defRPr sz="1800"/>
            </a:lvl2pPr>
            <a:lvl3pPr marL="920658" indent="0">
              <a:buNone/>
              <a:defRPr sz="1600"/>
            </a:lvl3pPr>
            <a:lvl4pPr marL="1380984" indent="0">
              <a:buNone/>
              <a:defRPr sz="1400"/>
            </a:lvl4pPr>
            <a:lvl5pPr marL="1841315" indent="0">
              <a:buNone/>
              <a:defRPr sz="1400"/>
            </a:lvl5pPr>
            <a:lvl6pPr marL="2301641" indent="0">
              <a:buNone/>
              <a:defRPr sz="1400"/>
            </a:lvl6pPr>
            <a:lvl7pPr marL="2761969" indent="0">
              <a:buNone/>
              <a:defRPr sz="1400"/>
            </a:lvl7pPr>
            <a:lvl8pPr marL="3222298" indent="0">
              <a:buNone/>
              <a:defRPr sz="1400"/>
            </a:lvl8pPr>
            <a:lvl9pPr marL="3682626" indent="0">
              <a:buNone/>
              <a:defRPr sz="1400"/>
            </a:lvl9pPr>
          </a:lstStyle>
          <a:p>
            <a:pPr lvl="0"/>
            <a:r>
              <a:rPr lang="et-EE"/>
              <a:t>Muutke teksti laade</a:t>
            </a:r>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810F7983-E769-422E-A410-E8E4EE53C2A1}" type="slidenum">
              <a:rPr lang="et-EE" altLang="en-US"/>
              <a:pPr/>
              <a:t>‹#›</a:t>
            </a:fld>
            <a:endParaRPr lang="et-EE" altLang="en-US"/>
          </a:p>
        </p:txBody>
      </p:sp>
    </p:spTree>
    <p:extLst>
      <p:ext uri="{BB962C8B-B14F-4D97-AF65-F5344CB8AC3E}">
        <p14:creationId xmlns:p14="http://schemas.microsoft.com/office/powerpoint/2010/main" val="3781203120"/>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Kuupäeva kohatäide 2"/>
          <p:cNvSpPr>
            <a:spLocks noGrp="1"/>
          </p:cNvSpPr>
          <p:nvPr>
            <p:ph type="dt" idx="10"/>
          </p:nvPr>
        </p:nvSpPr>
        <p:spPr/>
        <p:txBody>
          <a:bodyPr/>
          <a:lstStyle>
            <a:lvl1pPr>
              <a:defRPr/>
            </a:lvl1pPr>
          </a:lstStyle>
          <a:p>
            <a:endParaRPr lang="et-EE" altLang="en-US"/>
          </a:p>
        </p:txBody>
      </p:sp>
      <p:sp>
        <p:nvSpPr>
          <p:cNvPr id="4" name="Jaluse kohatäide 3"/>
          <p:cNvSpPr>
            <a:spLocks noGrp="1"/>
          </p:cNvSpPr>
          <p:nvPr>
            <p:ph type="ftr" idx="11"/>
          </p:nvPr>
        </p:nvSpPr>
        <p:spPr/>
        <p:txBody>
          <a:bodyPr/>
          <a:lstStyle>
            <a:lvl1pPr>
              <a:defRPr/>
            </a:lvl1pPr>
          </a:lstStyle>
          <a:p>
            <a:endParaRPr lang="et-EE" altLang="en-US"/>
          </a:p>
        </p:txBody>
      </p:sp>
      <p:sp>
        <p:nvSpPr>
          <p:cNvPr id="5" name="Slaidinumbri kohatäide 4"/>
          <p:cNvSpPr>
            <a:spLocks noGrp="1"/>
          </p:cNvSpPr>
          <p:nvPr>
            <p:ph type="sldNum" idx="12"/>
          </p:nvPr>
        </p:nvSpPr>
        <p:spPr/>
        <p:txBody>
          <a:bodyPr/>
          <a:lstStyle>
            <a:lvl1pPr>
              <a:defRPr/>
            </a:lvl1pPr>
          </a:lstStyle>
          <a:p>
            <a:fld id="{C4617E69-1F1E-437C-A16C-6A9C5A41203A}" type="slidenum">
              <a:rPr lang="et-EE" altLang="en-US"/>
              <a:pPr/>
              <a:t>‹#›</a:t>
            </a:fld>
            <a:endParaRPr lang="et-EE" altLang="en-US"/>
          </a:p>
        </p:txBody>
      </p:sp>
    </p:spTree>
    <p:extLst>
      <p:ext uri="{BB962C8B-B14F-4D97-AF65-F5344CB8AC3E}">
        <p14:creationId xmlns:p14="http://schemas.microsoft.com/office/powerpoint/2010/main" val="185983985"/>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idx="10"/>
          </p:nvPr>
        </p:nvSpPr>
        <p:spPr/>
        <p:txBody>
          <a:bodyPr/>
          <a:lstStyle>
            <a:lvl1pPr>
              <a:defRPr/>
            </a:lvl1pPr>
          </a:lstStyle>
          <a:p>
            <a:endParaRPr lang="et-EE" altLang="en-US"/>
          </a:p>
        </p:txBody>
      </p:sp>
      <p:sp>
        <p:nvSpPr>
          <p:cNvPr id="3" name="Jaluse kohatäide 2"/>
          <p:cNvSpPr>
            <a:spLocks noGrp="1"/>
          </p:cNvSpPr>
          <p:nvPr>
            <p:ph type="ftr" idx="11"/>
          </p:nvPr>
        </p:nvSpPr>
        <p:spPr/>
        <p:txBody>
          <a:bodyPr/>
          <a:lstStyle>
            <a:lvl1pPr>
              <a:defRPr/>
            </a:lvl1pPr>
          </a:lstStyle>
          <a:p>
            <a:endParaRPr lang="et-EE" altLang="en-US"/>
          </a:p>
        </p:txBody>
      </p:sp>
      <p:sp>
        <p:nvSpPr>
          <p:cNvPr id="4" name="Slaidinumbri kohatäide 3"/>
          <p:cNvSpPr>
            <a:spLocks noGrp="1"/>
          </p:cNvSpPr>
          <p:nvPr>
            <p:ph type="sldNum" idx="12"/>
          </p:nvPr>
        </p:nvSpPr>
        <p:spPr/>
        <p:txBody>
          <a:bodyPr/>
          <a:lstStyle>
            <a:lvl1pPr>
              <a:defRPr/>
            </a:lvl1pPr>
          </a:lstStyle>
          <a:p>
            <a:fld id="{CFF86B7C-9D50-4D36-8093-D7E281ACD0B0}" type="slidenum">
              <a:rPr lang="et-EE" altLang="en-US"/>
              <a:pPr/>
              <a:t>‹#›</a:t>
            </a:fld>
            <a:endParaRPr lang="et-EE" altLang="en-US"/>
          </a:p>
        </p:txBody>
      </p:sp>
    </p:spTree>
    <p:extLst>
      <p:ext uri="{BB962C8B-B14F-4D97-AF65-F5344CB8AC3E}">
        <p14:creationId xmlns:p14="http://schemas.microsoft.com/office/powerpoint/2010/main" val="908015527"/>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456475" y="273772"/>
            <a:ext cx="3009826" cy="1161833"/>
          </a:xfrm>
        </p:spPr>
        <p:txBody>
          <a:bodyPr anchor="b"/>
          <a:lstStyle>
            <a:lvl1pPr algn="l">
              <a:defRPr sz="2000" b="1"/>
            </a:lvl1pPr>
          </a:lstStyle>
          <a:p>
            <a:r>
              <a:rPr lang="et-EE"/>
              <a:t>Muutke tiitli laadi</a:t>
            </a:r>
            <a:endParaRPr lang="en-US"/>
          </a:p>
        </p:txBody>
      </p:sp>
      <p:sp>
        <p:nvSpPr>
          <p:cNvPr id="3" name="Sisu kohatäide 2"/>
          <p:cNvSpPr>
            <a:spLocks noGrp="1"/>
          </p:cNvSpPr>
          <p:nvPr>
            <p:ph idx="1"/>
          </p:nvPr>
        </p:nvSpPr>
        <p:spPr>
          <a:xfrm>
            <a:off x="3574395" y="273768"/>
            <a:ext cx="5113155" cy="58521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Teksti kohatäide 3"/>
          <p:cNvSpPr>
            <a:spLocks noGrp="1"/>
          </p:cNvSpPr>
          <p:nvPr>
            <p:ph type="body" sz="half" idx="2"/>
          </p:nvPr>
        </p:nvSpPr>
        <p:spPr>
          <a:xfrm>
            <a:off x="456475" y="1435605"/>
            <a:ext cx="3009826" cy="4690306"/>
          </a:xfrm>
        </p:spPr>
        <p:txBody>
          <a:bodyPr/>
          <a:lstStyle>
            <a:lvl1pPr marL="0" indent="0">
              <a:buNone/>
              <a:defRPr sz="1400"/>
            </a:lvl1pPr>
            <a:lvl2pPr marL="460709" indent="0">
              <a:buNone/>
              <a:defRPr sz="1200"/>
            </a:lvl2pPr>
            <a:lvl3pPr marL="921426" indent="0">
              <a:buNone/>
              <a:defRPr sz="1000"/>
            </a:lvl3pPr>
            <a:lvl4pPr marL="1382133" indent="0">
              <a:buNone/>
              <a:defRPr sz="900"/>
            </a:lvl4pPr>
            <a:lvl5pPr marL="1842847" indent="0">
              <a:buNone/>
              <a:defRPr sz="900"/>
            </a:lvl5pPr>
            <a:lvl6pPr marL="2303556" indent="0">
              <a:buNone/>
              <a:defRPr sz="900"/>
            </a:lvl6pPr>
            <a:lvl7pPr marL="2764271" indent="0">
              <a:buNone/>
              <a:defRPr sz="900"/>
            </a:lvl7pPr>
            <a:lvl8pPr marL="3224981" indent="0">
              <a:buNone/>
              <a:defRPr sz="900"/>
            </a:lvl8pPr>
            <a:lvl9pPr marL="3685692" indent="0">
              <a:buNone/>
              <a:defRPr sz="900"/>
            </a:lvl9pPr>
          </a:lstStyle>
          <a:p>
            <a:pPr lvl="0"/>
            <a:r>
              <a:rPr lang="et-EE"/>
              <a:t>Muutke teksti laade</a:t>
            </a:r>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72DCDA69-4B48-4392-8E4E-3225A37EFC46}" type="slidenum">
              <a:rPr lang="et-EE" altLang="en-US"/>
              <a:pPr/>
              <a:t>‹#›</a:t>
            </a:fld>
            <a:endParaRPr lang="et-EE" altLang="en-US"/>
          </a:p>
        </p:txBody>
      </p:sp>
    </p:spTree>
    <p:extLst>
      <p:ext uri="{BB962C8B-B14F-4D97-AF65-F5344CB8AC3E}">
        <p14:creationId xmlns:p14="http://schemas.microsoft.com/office/powerpoint/2010/main" val="2235636417"/>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1792050" y="4800122"/>
            <a:ext cx="5487367" cy="566593"/>
          </a:xfrm>
        </p:spPr>
        <p:txBody>
          <a:bodyPr anchor="b"/>
          <a:lstStyle>
            <a:lvl1pPr algn="l">
              <a:defRPr sz="2000" b="1"/>
            </a:lvl1pPr>
          </a:lstStyle>
          <a:p>
            <a:r>
              <a:rPr lang="et-EE"/>
              <a:t>Muutke tiitli laadi</a:t>
            </a:r>
            <a:endParaRPr lang="en-US"/>
          </a:p>
        </p:txBody>
      </p:sp>
      <p:sp>
        <p:nvSpPr>
          <p:cNvPr id="3" name="Pildi kohatäide 2"/>
          <p:cNvSpPr>
            <a:spLocks noGrp="1"/>
          </p:cNvSpPr>
          <p:nvPr>
            <p:ph type="pic" idx="1"/>
          </p:nvPr>
        </p:nvSpPr>
        <p:spPr>
          <a:xfrm>
            <a:off x="1792050" y="612773"/>
            <a:ext cx="5487367" cy="4114163"/>
          </a:xfrm>
        </p:spPr>
        <p:txBody>
          <a:bodyPr/>
          <a:lstStyle>
            <a:lvl1pPr marL="0" indent="0">
              <a:buNone/>
              <a:defRPr sz="3200"/>
            </a:lvl1pPr>
            <a:lvl2pPr marL="460709" indent="0">
              <a:buNone/>
              <a:defRPr sz="2800"/>
            </a:lvl2pPr>
            <a:lvl3pPr marL="921426" indent="0">
              <a:buNone/>
              <a:defRPr sz="2400"/>
            </a:lvl3pPr>
            <a:lvl4pPr marL="1382133" indent="0">
              <a:buNone/>
              <a:defRPr sz="2000"/>
            </a:lvl4pPr>
            <a:lvl5pPr marL="1842847" indent="0">
              <a:buNone/>
              <a:defRPr sz="2000"/>
            </a:lvl5pPr>
            <a:lvl6pPr marL="2303556" indent="0">
              <a:buNone/>
              <a:defRPr sz="2000"/>
            </a:lvl6pPr>
            <a:lvl7pPr marL="2764271" indent="0">
              <a:buNone/>
              <a:defRPr sz="2000"/>
            </a:lvl7pPr>
            <a:lvl8pPr marL="3224981" indent="0">
              <a:buNone/>
              <a:defRPr sz="2000"/>
            </a:lvl8pPr>
            <a:lvl9pPr marL="3685692" indent="0">
              <a:buNone/>
              <a:defRPr sz="2000"/>
            </a:lvl9pPr>
          </a:lstStyle>
          <a:p>
            <a:r>
              <a:rPr lang="et-EE"/>
              <a:t>Pildi lisamiseks klõpsake ikooni</a:t>
            </a:r>
            <a:endParaRPr lang="en-US"/>
          </a:p>
        </p:txBody>
      </p:sp>
      <p:sp>
        <p:nvSpPr>
          <p:cNvPr id="4" name="Teksti kohatäide 3"/>
          <p:cNvSpPr>
            <a:spLocks noGrp="1"/>
          </p:cNvSpPr>
          <p:nvPr>
            <p:ph type="body" sz="half" idx="2"/>
          </p:nvPr>
        </p:nvSpPr>
        <p:spPr>
          <a:xfrm>
            <a:off x="1792050" y="5366715"/>
            <a:ext cx="5487367" cy="805326"/>
          </a:xfrm>
        </p:spPr>
        <p:txBody>
          <a:bodyPr/>
          <a:lstStyle>
            <a:lvl1pPr marL="0" indent="0">
              <a:buNone/>
              <a:defRPr sz="1400"/>
            </a:lvl1pPr>
            <a:lvl2pPr marL="460709" indent="0">
              <a:buNone/>
              <a:defRPr sz="1200"/>
            </a:lvl2pPr>
            <a:lvl3pPr marL="921426" indent="0">
              <a:buNone/>
              <a:defRPr sz="1000"/>
            </a:lvl3pPr>
            <a:lvl4pPr marL="1382133" indent="0">
              <a:buNone/>
              <a:defRPr sz="900"/>
            </a:lvl4pPr>
            <a:lvl5pPr marL="1842847" indent="0">
              <a:buNone/>
              <a:defRPr sz="900"/>
            </a:lvl5pPr>
            <a:lvl6pPr marL="2303556" indent="0">
              <a:buNone/>
              <a:defRPr sz="900"/>
            </a:lvl6pPr>
            <a:lvl7pPr marL="2764271" indent="0">
              <a:buNone/>
              <a:defRPr sz="900"/>
            </a:lvl7pPr>
            <a:lvl8pPr marL="3224981" indent="0">
              <a:buNone/>
              <a:defRPr sz="900"/>
            </a:lvl8pPr>
            <a:lvl9pPr marL="3685692" indent="0">
              <a:buNone/>
              <a:defRPr sz="900"/>
            </a:lvl9pPr>
          </a:lstStyle>
          <a:p>
            <a:pPr lvl="0"/>
            <a:r>
              <a:rPr lang="et-EE"/>
              <a:t>Muutke teksti laade</a:t>
            </a:r>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9336B476-2438-4696-9EE1-164833E8593E}" type="slidenum">
              <a:rPr lang="et-EE" altLang="en-US"/>
              <a:pPr/>
              <a:t>‹#›</a:t>
            </a:fld>
            <a:endParaRPr lang="et-EE" altLang="en-US"/>
          </a:p>
        </p:txBody>
      </p:sp>
    </p:spTree>
    <p:extLst>
      <p:ext uri="{BB962C8B-B14F-4D97-AF65-F5344CB8AC3E}">
        <p14:creationId xmlns:p14="http://schemas.microsoft.com/office/powerpoint/2010/main" val="4251148330"/>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Vertikaalteksti kohatäide 2"/>
          <p:cNvSpPr>
            <a:spLocks noGrp="1"/>
          </p:cNvSpPr>
          <p:nvPr>
            <p:ph type="body" orient="vert" idx="1"/>
          </p:nvPr>
        </p:nvSpPr>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E35814EE-1AFA-4908-9646-63BBFE75EF41}" type="slidenum">
              <a:rPr lang="et-EE" altLang="en-US"/>
              <a:pPr/>
              <a:t>‹#›</a:t>
            </a:fld>
            <a:endParaRPr lang="et-EE" altLang="en-US"/>
          </a:p>
        </p:txBody>
      </p:sp>
    </p:spTree>
    <p:extLst>
      <p:ext uri="{BB962C8B-B14F-4D97-AF65-F5344CB8AC3E}">
        <p14:creationId xmlns:p14="http://schemas.microsoft.com/office/powerpoint/2010/main" val="3169945603"/>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913244" y="302419"/>
            <a:ext cx="1536442" cy="5995379"/>
          </a:xfrm>
        </p:spPr>
        <p:txBody>
          <a:bodyPr vert="eaVert"/>
          <a:lstStyle/>
          <a:p>
            <a:r>
              <a:rPr lang="et-EE" dirty="0"/>
              <a:t>Muutke tiitli laadi</a:t>
            </a:r>
            <a:endParaRPr lang="en-US" dirty="0"/>
          </a:p>
        </p:txBody>
      </p:sp>
      <p:sp>
        <p:nvSpPr>
          <p:cNvPr id="3" name="Vertikaalteksti kohatäide 2"/>
          <p:cNvSpPr>
            <a:spLocks noGrp="1"/>
          </p:cNvSpPr>
          <p:nvPr>
            <p:ph type="body" orient="vert" idx="1"/>
          </p:nvPr>
        </p:nvSpPr>
        <p:spPr>
          <a:xfrm>
            <a:off x="511330" y="302419"/>
            <a:ext cx="6255600" cy="5995379"/>
          </a:xfrm>
        </p:spPr>
        <p:txBody>
          <a:bodyPr vert="eaVert"/>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BCD245DB-0FEE-47BB-BA83-56F132CD4E85}" type="slidenum">
              <a:rPr lang="et-EE" altLang="en-US"/>
              <a:pPr/>
              <a:t>‹#›</a:t>
            </a:fld>
            <a:endParaRPr lang="et-EE" altLang="en-US"/>
          </a:p>
        </p:txBody>
      </p:sp>
    </p:spTree>
    <p:extLst>
      <p:ext uri="{BB962C8B-B14F-4D97-AF65-F5344CB8AC3E}">
        <p14:creationId xmlns:p14="http://schemas.microsoft.com/office/powerpoint/2010/main" val="3684897075"/>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Kohandatud paigutus">
    <p:spTree>
      <p:nvGrpSpPr>
        <p:cNvPr id="1" name=""/>
        <p:cNvGrpSpPr/>
        <p:nvPr/>
      </p:nvGrpSpPr>
      <p:grpSpPr>
        <a:xfrm>
          <a:off x="0" y="0"/>
          <a:ext cx="0" cy="0"/>
          <a:chOff x="0" y="0"/>
          <a:chExt cx="0" cy="0"/>
        </a:xfrm>
      </p:grpSpPr>
      <p:sp>
        <p:nvSpPr>
          <p:cNvPr id="2" name="Pealkiri 1"/>
          <p:cNvSpPr>
            <a:spLocks noGrp="1"/>
          </p:cNvSpPr>
          <p:nvPr>
            <p:ph type="title"/>
          </p:nvPr>
        </p:nvSpPr>
        <p:spPr>
          <a:xfrm>
            <a:off x="511341" y="302419"/>
            <a:ext cx="8157861" cy="1263693"/>
          </a:xfrm>
        </p:spPr>
        <p:txBody>
          <a:bodyPr/>
          <a:lstStyle/>
          <a:p>
            <a:r>
              <a:rPr lang="et-EE"/>
              <a:t>Muutke tiitli laadi</a:t>
            </a:r>
            <a:endParaRPr lang="en-US"/>
          </a:p>
        </p:txBody>
      </p:sp>
      <p:sp>
        <p:nvSpPr>
          <p:cNvPr id="3" name="Kuupäeva kohatäide 2"/>
          <p:cNvSpPr>
            <a:spLocks noGrp="1"/>
          </p:cNvSpPr>
          <p:nvPr>
            <p:ph type="dt" idx="10"/>
          </p:nvPr>
        </p:nvSpPr>
        <p:spPr>
          <a:xfrm>
            <a:off x="511341" y="6904155"/>
            <a:ext cx="2383989" cy="520438"/>
          </a:xfrm>
        </p:spPr>
        <p:txBody>
          <a:bodyPr/>
          <a:lstStyle>
            <a:lvl1pPr>
              <a:defRPr/>
            </a:lvl1pPr>
          </a:lstStyle>
          <a:p>
            <a:endParaRPr lang="et-EE" altLang="en-US"/>
          </a:p>
        </p:txBody>
      </p:sp>
      <p:sp>
        <p:nvSpPr>
          <p:cNvPr id="4" name="Jaluse kohatäide 3"/>
          <p:cNvSpPr>
            <a:spLocks noGrp="1"/>
          </p:cNvSpPr>
          <p:nvPr>
            <p:ph type="ftr" idx="11"/>
          </p:nvPr>
        </p:nvSpPr>
        <p:spPr>
          <a:xfrm>
            <a:off x="3503409" y="6904155"/>
            <a:ext cx="3245321" cy="520438"/>
          </a:xfrm>
        </p:spPr>
        <p:txBody>
          <a:bodyPr/>
          <a:lstStyle>
            <a:lvl1pPr>
              <a:defRPr/>
            </a:lvl1pPr>
          </a:lstStyle>
          <a:p>
            <a:endParaRPr lang="et-EE" altLang="en-US"/>
          </a:p>
        </p:txBody>
      </p:sp>
      <p:sp>
        <p:nvSpPr>
          <p:cNvPr id="5" name="Slaidinumbri kohatäide 4"/>
          <p:cNvSpPr>
            <a:spLocks noGrp="1"/>
          </p:cNvSpPr>
          <p:nvPr>
            <p:ph type="sldNum" idx="12"/>
          </p:nvPr>
        </p:nvSpPr>
        <p:spPr>
          <a:xfrm>
            <a:off x="7343936" y="6904155"/>
            <a:ext cx="2383989" cy="520438"/>
          </a:xfrm>
        </p:spPr>
        <p:txBody>
          <a:bodyPr/>
          <a:lstStyle>
            <a:lvl1pPr>
              <a:defRPr/>
            </a:lvl1pPr>
          </a:lstStyle>
          <a:p>
            <a:fld id="{34AFCCB4-A273-4296-A4AC-1277F36479C6}" type="slidenum">
              <a:rPr lang="et-EE" altLang="en-US"/>
              <a:pPr/>
              <a:t>‹#›</a:t>
            </a:fld>
            <a:endParaRPr lang="et-EE" altLang="en-US"/>
          </a:p>
        </p:txBody>
      </p:sp>
    </p:spTree>
    <p:extLst>
      <p:ext uri="{BB962C8B-B14F-4D97-AF65-F5344CB8AC3E}">
        <p14:creationId xmlns:p14="http://schemas.microsoft.com/office/powerpoint/2010/main" val="2576362576"/>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Pealkiri 1"/>
          <p:cNvSpPr>
            <a:spLocks noGrp="1"/>
          </p:cNvSpPr>
          <p:nvPr>
            <p:ph type="ctrTitle"/>
          </p:nvPr>
        </p:nvSpPr>
        <p:spPr>
          <a:xfrm>
            <a:off x="685518" y="2131089"/>
            <a:ext cx="7772964" cy="1469002"/>
          </a:xfrm>
        </p:spPr>
        <p:txBody>
          <a:bodyPr/>
          <a:lstStyle/>
          <a:p>
            <a:r>
              <a:rPr lang="et-EE"/>
              <a:t>Muutke tiitli laadi</a:t>
            </a:r>
            <a:endParaRPr lang="en-US"/>
          </a:p>
        </p:txBody>
      </p:sp>
      <p:sp>
        <p:nvSpPr>
          <p:cNvPr id="3" name="Alapealkiri 2"/>
          <p:cNvSpPr>
            <a:spLocks noGrp="1"/>
          </p:cNvSpPr>
          <p:nvPr>
            <p:ph type="subTitle" idx="1"/>
          </p:nvPr>
        </p:nvSpPr>
        <p:spPr>
          <a:xfrm>
            <a:off x="1371050" y="3886571"/>
            <a:ext cx="6401929" cy="1752300"/>
          </a:xfrm>
        </p:spPr>
        <p:txBody>
          <a:bodyPr/>
          <a:lstStyle>
            <a:lvl1pPr marL="0" indent="0" algn="ctr">
              <a:buNone/>
              <a:defRPr/>
            </a:lvl1pPr>
            <a:lvl2pPr marL="461189" indent="0" algn="ctr">
              <a:buNone/>
              <a:defRPr/>
            </a:lvl2pPr>
            <a:lvl3pPr marL="922383" indent="0" algn="ctr">
              <a:buNone/>
              <a:defRPr/>
            </a:lvl3pPr>
            <a:lvl4pPr marL="1383572" indent="0" algn="ctr">
              <a:buNone/>
              <a:defRPr/>
            </a:lvl4pPr>
            <a:lvl5pPr marL="1844767" indent="0" algn="ctr">
              <a:buNone/>
              <a:defRPr/>
            </a:lvl5pPr>
            <a:lvl6pPr marL="2305955" indent="0" algn="ctr">
              <a:buNone/>
              <a:defRPr/>
            </a:lvl6pPr>
            <a:lvl7pPr marL="2767148" indent="0" algn="ctr">
              <a:buNone/>
              <a:defRPr/>
            </a:lvl7pPr>
            <a:lvl8pPr marL="3228339" indent="0" algn="ctr">
              <a:buNone/>
              <a:defRPr/>
            </a:lvl8pPr>
            <a:lvl9pPr marL="3689530" indent="0" algn="ctr">
              <a:buNone/>
              <a:defRPr/>
            </a:lvl9pPr>
          </a:lstStyle>
          <a:p>
            <a:r>
              <a:rPr lang="et-EE"/>
              <a:t>Klõpsake laadi muutmiseks</a:t>
            </a:r>
            <a:endParaRPr lang="en-US"/>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68D978CB-D379-4D3E-AD51-C952ED221A75}" type="slidenum">
              <a:rPr lang="et-EE" altLang="en-US"/>
              <a:pPr/>
              <a:t>‹#›</a:t>
            </a:fld>
            <a:endParaRPr lang="et-EE" altLang="en-US"/>
          </a:p>
        </p:txBody>
      </p:sp>
    </p:spTree>
    <p:extLst>
      <p:ext uri="{BB962C8B-B14F-4D97-AF65-F5344CB8AC3E}">
        <p14:creationId xmlns:p14="http://schemas.microsoft.com/office/powerpoint/2010/main" val="1726343750"/>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lvl1pPr>
              <a:defRPr>
                <a:solidFill>
                  <a:srgbClr val="00B0F0"/>
                </a:solidFill>
              </a:defRPr>
            </a:lvl1pPr>
          </a:lstStyle>
          <a:p>
            <a:r>
              <a:rPr lang="et-EE"/>
              <a:t>Muutke tiitli laadi</a:t>
            </a:r>
            <a:endParaRPr lang="en-US"/>
          </a:p>
        </p:txBody>
      </p:sp>
      <p:sp>
        <p:nvSpPr>
          <p:cNvPr id="3" name="Sisu kohatäide 2"/>
          <p:cNvSpPr>
            <a:spLocks noGrp="1"/>
          </p:cNvSpPr>
          <p:nvPr>
            <p:ph idx="1"/>
          </p:nvPr>
        </p:nvSpPr>
        <p:spPr/>
        <p:txBody>
          <a:bodyPr>
            <a:normAutofit/>
          </a:bodyPr>
          <a:lstStyle>
            <a:lvl1pPr marL="461189" indent="-461189">
              <a:buFont typeface="Arial" panose="020B0604020202020204" pitchFamily="34" charset="0"/>
              <a:buChar char="•"/>
              <a:defRPr/>
            </a:lvl1pPr>
            <a:lvl2pPr marL="922383" indent="-461189">
              <a:buFont typeface="Wingdings" panose="05000000000000000000" pitchFamily="2" charset="2"/>
              <a:buChar char="Ø"/>
              <a:defRPr/>
            </a:lvl2pPr>
            <a:lvl3pPr marL="1268274" indent="-345893">
              <a:buFont typeface="Wingdings" panose="05000000000000000000" pitchFamily="2" charset="2"/>
              <a:buChar char="ü"/>
              <a:defRPr/>
            </a:lvl3pPr>
            <a:lvl4pPr marL="1729467" indent="-345893">
              <a:buFont typeface="Arial" panose="020B0604020202020204" pitchFamily="34" charset="0"/>
              <a:buChar char="•"/>
              <a:defRPr/>
            </a:lvl4pPr>
            <a:lvl5pPr marL="2190658" indent="-345893">
              <a:buFont typeface="Arial" panose="020B0604020202020204" pitchFamily="34" charset="0"/>
              <a:buChar char="•"/>
              <a:defRPr/>
            </a:lvl5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87A077C1-AD36-437D-A357-83C0FB8CF36F}" type="slidenum">
              <a:rPr lang="et-EE" altLang="en-US"/>
              <a:pPr/>
              <a:t>‹#›</a:t>
            </a:fld>
            <a:endParaRPr lang="et-EE" altLang="en-US"/>
          </a:p>
        </p:txBody>
      </p:sp>
    </p:spTree>
    <p:extLst>
      <p:ext uri="{BB962C8B-B14F-4D97-AF65-F5344CB8AC3E}">
        <p14:creationId xmlns:p14="http://schemas.microsoft.com/office/powerpoint/2010/main" val="707929571"/>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722631" y="4407009"/>
            <a:ext cx="7771351" cy="1362369"/>
          </a:xfrm>
        </p:spPr>
        <p:txBody>
          <a:bodyPr anchor="t"/>
          <a:lstStyle>
            <a:lvl1pPr algn="l">
              <a:defRPr sz="4000" b="1" cap="all"/>
            </a:lvl1pPr>
          </a:lstStyle>
          <a:p>
            <a:r>
              <a:rPr lang="et-EE"/>
              <a:t>Muutke tiitli laadi</a:t>
            </a:r>
            <a:endParaRPr lang="en-US"/>
          </a:p>
        </p:txBody>
      </p:sp>
      <p:sp>
        <p:nvSpPr>
          <p:cNvPr id="3" name="Teksti kohatäide 2"/>
          <p:cNvSpPr>
            <a:spLocks noGrp="1"/>
          </p:cNvSpPr>
          <p:nvPr>
            <p:ph type="body" idx="1"/>
          </p:nvPr>
        </p:nvSpPr>
        <p:spPr>
          <a:xfrm>
            <a:off x="722631" y="2906190"/>
            <a:ext cx="7771351" cy="1500834"/>
          </a:xfrm>
        </p:spPr>
        <p:txBody>
          <a:bodyPr anchor="b"/>
          <a:lstStyle>
            <a:lvl1pPr marL="0" indent="0">
              <a:buNone/>
              <a:defRPr sz="2000"/>
            </a:lvl1pPr>
            <a:lvl2pPr marL="461189" indent="0">
              <a:buNone/>
              <a:defRPr sz="1800"/>
            </a:lvl2pPr>
            <a:lvl3pPr marL="922383" indent="0">
              <a:buNone/>
              <a:defRPr sz="1600"/>
            </a:lvl3pPr>
            <a:lvl4pPr marL="1383572" indent="0">
              <a:buNone/>
              <a:defRPr sz="1400"/>
            </a:lvl4pPr>
            <a:lvl5pPr marL="1844767" indent="0">
              <a:buNone/>
              <a:defRPr sz="1400"/>
            </a:lvl5pPr>
            <a:lvl6pPr marL="2305955" indent="0">
              <a:buNone/>
              <a:defRPr sz="1400"/>
            </a:lvl6pPr>
            <a:lvl7pPr marL="2767148" indent="0">
              <a:buNone/>
              <a:defRPr sz="1400"/>
            </a:lvl7pPr>
            <a:lvl8pPr marL="3228339" indent="0">
              <a:buNone/>
              <a:defRPr sz="1400"/>
            </a:lvl8pPr>
            <a:lvl9pPr marL="3689530" indent="0">
              <a:buNone/>
              <a:defRPr sz="1400"/>
            </a:lvl9pPr>
          </a:lstStyle>
          <a:p>
            <a:pPr lvl="0"/>
            <a:r>
              <a:rPr lang="et-EE"/>
              <a:t>Muutke teksti laade</a:t>
            </a:r>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810F7983-E769-422E-A410-E8E4EE53C2A1}" type="slidenum">
              <a:rPr lang="et-EE" altLang="en-US"/>
              <a:pPr/>
              <a:t>‹#›</a:t>
            </a:fld>
            <a:endParaRPr lang="et-EE" altLang="en-US"/>
          </a:p>
        </p:txBody>
      </p:sp>
    </p:spTree>
    <p:extLst>
      <p:ext uri="{BB962C8B-B14F-4D97-AF65-F5344CB8AC3E}">
        <p14:creationId xmlns:p14="http://schemas.microsoft.com/office/powerpoint/2010/main" val="246166051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Sisu kohatäide 2"/>
          <p:cNvSpPr>
            <a:spLocks noGrp="1"/>
          </p:cNvSpPr>
          <p:nvPr>
            <p:ph sz="half" idx="1"/>
          </p:nvPr>
        </p:nvSpPr>
        <p:spPr>
          <a:xfrm>
            <a:off x="511343" y="1772997"/>
            <a:ext cx="3987520" cy="4524784"/>
          </a:xfrm>
        </p:spPr>
        <p:txBody>
          <a:bodyPr/>
          <a:lstStyle>
            <a:lvl1pPr marL="460325" indent="-460325">
              <a:buFont typeface="Arial" panose="020B0604020202020204" pitchFamily="34" charset="0"/>
              <a:buChar char="•"/>
              <a:defRPr sz="2800"/>
            </a:lvl1pPr>
            <a:lvl2pPr marL="805574" indent="-345245">
              <a:buFont typeface="Wingdings" panose="05000000000000000000" pitchFamily="2" charset="2"/>
              <a:buChar char="Ø"/>
              <a:defRPr sz="2400"/>
            </a:lvl2pPr>
            <a:lvl3pPr marL="1265898" indent="-345245">
              <a:buFont typeface="Wingdings" panose="05000000000000000000" pitchFamily="2" charset="2"/>
              <a:buChar char="ü"/>
              <a:defRPr sz="2000"/>
            </a:lvl3pPr>
            <a:lvl4pPr marL="1668691" indent="-287706">
              <a:buFont typeface="Arial" panose="020B0604020202020204" pitchFamily="34" charset="0"/>
              <a:buChar char="•"/>
              <a:defRPr sz="1800"/>
            </a:lvl4pPr>
            <a:lvl5pPr marL="2129018" indent="-287706">
              <a:buFont typeface="Arial" panose="020B0604020202020204" pitchFamily="34" charset="0"/>
              <a:buChar char="•"/>
              <a:defRPr sz="1800"/>
            </a:lvl5pPr>
            <a:lvl6pPr>
              <a:defRPr sz="1800"/>
            </a:lvl6pPr>
            <a:lvl7pPr>
              <a:defRPr sz="1800"/>
            </a:lvl7pPr>
            <a:lvl8pPr>
              <a:defRPr sz="1800"/>
            </a:lvl8pPr>
            <a:lvl9pPr>
              <a:defRPr sz="18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Sisu kohatäide 3"/>
          <p:cNvSpPr>
            <a:spLocks noGrp="1"/>
          </p:cNvSpPr>
          <p:nvPr>
            <p:ph sz="half" idx="2"/>
          </p:nvPr>
        </p:nvSpPr>
        <p:spPr>
          <a:xfrm>
            <a:off x="4572033" y="1768621"/>
            <a:ext cx="4097179" cy="4524784"/>
          </a:xfrm>
        </p:spPr>
        <p:txBody>
          <a:bodyPr/>
          <a:lstStyle>
            <a:lvl1pPr marL="460325" indent="-460325">
              <a:buFont typeface="Arial" panose="020B0604020202020204" pitchFamily="34" charset="0"/>
              <a:buChar char="•"/>
              <a:defRPr sz="2800"/>
            </a:lvl1pPr>
            <a:lvl2pPr marL="805574" indent="-345245">
              <a:buFont typeface="Wingdings" panose="05000000000000000000" pitchFamily="2" charset="2"/>
              <a:buChar char="Ø"/>
              <a:defRPr sz="2400"/>
            </a:lvl2pPr>
            <a:lvl3pPr marL="1265898" indent="-345245">
              <a:buFont typeface="Wingdings" panose="05000000000000000000" pitchFamily="2" charset="2"/>
              <a:buChar char="ü"/>
              <a:defRPr sz="2000"/>
            </a:lvl3pPr>
            <a:lvl4pPr marL="1668691" indent="-287706">
              <a:buFont typeface="Arial" panose="020B0604020202020204" pitchFamily="34" charset="0"/>
              <a:buChar char="•"/>
              <a:defRPr sz="1800"/>
            </a:lvl4pPr>
            <a:lvl5pPr marL="2129018" indent="-287706">
              <a:buFont typeface="Arial" panose="020B0604020202020204" pitchFamily="34" charset="0"/>
              <a:buChar char="•"/>
              <a:defRPr sz="1800"/>
            </a:lvl5pPr>
            <a:lvl6pPr>
              <a:defRPr sz="1800"/>
            </a:lvl6pPr>
            <a:lvl7pPr>
              <a:defRPr sz="1800"/>
            </a:lvl7pPr>
            <a:lvl8pPr>
              <a:defRPr sz="1800"/>
            </a:lvl8pPr>
            <a:lvl9pPr>
              <a:defRPr sz="18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5BF7FBC1-1E05-4772-BBF8-2E691503A362}" type="slidenum">
              <a:rPr lang="et-EE" altLang="en-US"/>
              <a:pPr/>
              <a:t>‹#›</a:t>
            </a:fld>
            <a:endParaRPr lang="et-EE" altLang="en-US"/>
          </a:p>
        </p:txBody>
      </p:sp>
    </p:spTree>
    <p:extLst>
      <p:ext uri="{BB962C8B-B14F-4D97-AF65-F5344CB8AC3E}">
        <p14:creationId xmlns:p14="http://schemas.microsoft.com/office/powerpoint/2010/main" val="604004895"/>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Sisu kohatäide 2"/>
          <p:cNvSpPr>
            <a:spLocks noGrp="1"/>
          </p:cNvSpPr>
          <p:nvPr>
            <p:ph sz="half" idx="1"/>
          </p:nvPr>
        </p:nvSpPr>
        <p:spPr>
          <a:xfrm>
            <a:off x="511331" y="1772997"/>
            <a:ext cx="3987520" cy="4524784"/>
          </a:xfrm>
        </p:spPr>
        <p:txBody>
          <a:bodyPr/>
          <a:lstStyle>
            <a:lvl1pPr marL="461189" indent="-461189">
              <a:buFont typeface="Arial" panose="020B0604020202020204" pitchFamily="34" charset="0"/>
              <a:buChar char="•"/>
              <a:defRPr sz="2800"/>
            </a:lvl1pPr>
            <a:lvl2pPr marL="807084" indent="-345893">
              <a:buFont typeface="Wingdings" panose="05000000000000000000" pitchFamily="2" charset="2"/>
              <a:buChar char="Ø"/>
              <a:defRPr sz="2400"/>
            </a:lvl2pPr>
            <a:lvl3pPr marL="1268274" indent="-345893">
              <a:buFont typeface="Wingdings" panose="05000000000000000000" pitchFamily="2" charset="2"/>
              <a:buChar char="ü"/>
              <a:defRPr sz="2000"/>
            </a:lvl3pPr>
            <a:lvl4pPr marL="1671817" indent="-288245">
              <a:buFont typeface="Arial" panose="020B0604020202020204" pitchFamily="34" charset="0"/>
              <a:buChar char="•"/>
              <a:defRPr sz="1800"/>
            </a:lvl4pPr>
            <a:lvl5pPr marL="2133008" indent="-288245">
              <a:buFont typeface="Arial" panose="020B0604020202020204" pitchFamily="34" charset="0"/>
              <a:buChar char="•"/>
              <a:defRPr sz="1800"/>
            </a:lvl5pPr>
            <a:lvl6pPr>
              <a:defRPr sz="1800"/>
            </a:lvl6pPr>
            <a:lvl7pPr>
              <a:defRPr sz="1800"/>
            </a:lvl7pPr>
            <a:lvl8pPr>
              <a:defRPr sz="1800"/>
            </a:lvl8pPr>
            <a:lvl9pPr>
              <a:defRPr sz="18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Sisu kohatäide 3"/>
          <p:cNvSpPr>
            <a:spLocks noGrp="1"/>
          </p:cNvSpPr>
          <p:nvPr>
            <p:ph sz="half" idx="2"/>
          </p:nvPr>
        </p:nvSpPr>
        <p:spPr>
          <a:xfrm>
            <a:off x="4572014" y="1768603"/>
            <a:ext cx="4097179" cy="4524784"/>
          </a:xfrm>
        </p:spPr>
        <p:txBody>
          <a:bodyPr/>
          <a:lstStyle>
            <a:lvl1pPr marL="461189" indent="-461189">
              <a:buFont typeface="Arial" panose="020B0604020202020204" pitchFamily="34" charset="0"/>
              <a:buChar char="•"/>
              <a:defRPr sz="2800"/>
            </a:lvl1pPr>
            <a:lvl2pPr marL="807084" indent="-345893">
              <a:buFont typeface="Wingdings" panose="05000000000000000000" pitchFamily="2" charset="2"/>
              <a:buChar char="Ø"/>
              <a:defRPr sz="2400"/>
            </a:lvl2pPr>
            <a:lvl3pPr marL="1268274" indent="-345893">
              <a:buFont typeface="Wingdings" panose="05000000000000000000" pitchFamily="2" charset="2"/>
              <a:buChar char="ü"/>
              <a:defRPr sz="2000"/>
            </a:lvl3pPr>
            <a:lvl4pPr marL="1671817" indent="-288245">
              <a:buFont typeface="Arial" panose="020B0604020202020204" pitchFamily="34" charset="0"/>
              <a:buChar char="•"/>
              <a:defRPr sz="1800"/>
            </a:lvl4pPr>
            <a:lvl5pPr marL="2133008" indent="-288245">
              <a:buFont typeface="Arial" panose="020B0604020202020204" pitchFamily="34" charset="0"/>
              <a:buChar char="•"/>
              <a:defRPr sz="1800"/>
            </a:lvl5pPr>
            <a:lvl6pPr>
              <a:defRPr sz="1800"/>
            </a:lvl6pPr>
            <a:lvl7pPr>
              <a:defRPr sz="1800"/>
            </a:lvl7pPr>
            <a:lvl8pPr>
              <a:defRPr sz="1800"/>
            </a:lvl8pPr>
            <a:lvl9pPr>
              <a:defRPr sz="18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5BF7FBC1-1E05-4772-BBF8-2E691503A362}" type="slidenum">
              <a:rPr lang="et-EE" altLang="en-US"/>
              <a:pPr/>
              <a:t>‹#›</a:t>
            </a:fld>
            <a:endParaRPr lang="et-EE" altLang="en-US"/>
          </a:p>
        </p:txBody>
      </p:sp>
    </p:spTree>
    <p:extLst>
      <p:ext uri="{BB962C8B-B14F-4D97-AF65-F5344CB8AC3E}">
        <p14:creationId xmlns:p14="http://schemas.microsoft.com/office/powerpoint/2010/main" val="1520881953"/>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456489" y="275353"/>
            <a:ext cx="8231051" cy="1142735"/>
          </a:xfrm>
        </p:spPr>
        <p:txBody>
          <a:bodyPr>
            <a:normAutofit/>
          </a:bodyPr>
          <a:lstStyle>
            <a:lvl1pPr>
              <a:defRPr>
                <a:solidFill>
                  <a:srgbClr val="00B0F0"/>
                </a:solidFill>
              </a:defRPr>
            </a:lvl1pPr>
          </a:lstStyle>
          <a:p>
            <a:r>
              <a:rPr lang="et-EE" dirty="0"/>
              <a:t>Muutke tiitli laadi</a:t>
            </a:r>
            <a:endParaRPr lang="en-US" dirty="0"/>
          </a:p>
        </p:txBody>
      </p:sp>
      <p:sp>
        <p:nvSpPr>
          <p:cNvPr id="3" name="Teksti kohatäide 2"/>
          <p:cNvSpPr>
            <a:spLocks noGrp="1"/>
          </p:cNvSpPr>
          <p:nvPr>
            <p:ph type="body" idx="1"/>
          </p:nvPr>
        </p:nvSpPr>
        <p:spPr>
          <a:xfrm>
            <a:off x="456490" y="1535849"/>
            <a:ext cx="4040521" cy="639804"/>
          </a:xfrm>
        </p:spPr>
        <p:txBody>
          <a:bodyPr anchor="b"/>
          <a:lstStyle>
            <a:lvl1pPr marL="0" indent="0">
              <a:buNone/>
              <a:defRPr sz="2400" b="1"/>
            </a:lvl1pPr>
            <a:lvl2pPr marL="461189" indent="0">
              <a:buNone/>
              <a:defRPr sz="2000" b="1"/>
            </a:lvl2pPr>
            <a:lvl3pPr marL="922383" indent="0">
              <a:buNone/>
              <a:defRPr sz="1800" b="1"/>
            </a:lvl3pPr>
            <a:lvl4pPr marL="1383572" indent="0">
              <a:buNone/>
              <a:defRPr sz="1600" b="1"/>
            </a:lvl4pPr>
            <a:lvl5pPr marL="1844767" indent="0">
              <a:buNone/>
              <a:defRPr sz="1600" b="1"/>
            </a:lvl5pPr>
            <a:lvl6pPr marL="2305955" indent="0">
              <a:buNone/>
              <a:defRPr sz="1600" b="1"/>
            </a:lvl6pPr>
            <a:lvl7pPr marL="2767148" indent="0">
              <a:buNone/>
              <a:defRPr sz="1600" b="1"/>
            </a:lvl7pPr>
            <a:lvl8pPr marL="3228339" indent="0">
              <a:buNone/>
              <a:defRPr sz="1600" b="1"/>
            </a:lvl8pPr>
            <a:lvl9pPr marL="3689530" indent="0">
              <a:buNone/>
              <a:defRPr sz="1600" b="1"/>
            </a:lvl9pPr>
          </a:lstStyle>
          <a:p>
            <a:pPr lvl="0"/>
            <a:r>
              <a:rPr lang="et-EE"/>
              <a:t>Muutke teksti laade</a:t>
            </a:r>
          </a:p>
        </p:txBody>
      </p:sp>
      <p:sp>
        <p:nvSpPr>
          <p:cNvPr id="4" name="Sisu kohatäide 3"/>
          <p:cNvSpPr>
            <a:spLocks noGrp="1"/>
          </p:cNvSpPr>
          <p:nvPr>
            <p:ph sz="half" idx="2"/>
          </p:nvPr>
        </p:nvSpPr>
        <p:spPr>
          <a:xfrm>
            <a:off x="456490" y="2175667"/>
            <a:ext cx="4040521" cy="39502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5" name="Teksti kohatäide 4"/>
          <p:cNvSpPr>
            <a:spLocks noGrp="1"/>
          </p:cNvSpPr>
          <p:nvPr>
            <p:ph type="body" sz="quarter" idx="3"/>
          </p:nvPr>
        </p:nvSpPr>
        <p:spPr>
          <a:xfrm>
            <a:off x="4645405" y="1535849"/>
            <a:ext cx="4042135" cy="639804"/>
          </a:xfrm>
        </p:spPr>
        <p:txBody>
          <a:bodyPr anchor="b"/>
          <a:lstStyle>
            <a:lvl1pPr marL="0" indent="0">
              <a:buNone/>
              <a:defRPr sz="2400" b="1"/>
            </a:lvl1pPr>
            <a:lvl2pPr marL="461189" indent="0">
              <a:buNone/>
              <a:defRPr sz="2000" b="1"/>
            </a:lvl2pPr>
            <a:lvl3pPr marL="922383" indent="0">
              <a:buNone/>
              <a:defRPr sz="1800" b="1"/>
            </a:lvl3pPr>
            <a:lvl4pPr marL="1383572" indent="0">
              <a:buNone/>
              <a:defRPr sz="1600" b="1"/>
            </a:lvl4pPr>
            <a:lvl5pPr marL="1844767" indent="0">
              <a:buNone/>
              <a:defRPr sz="1600" b="1"/>
            </a:lvl5pPr>
            <a:lvl6pPr marL="2305955" indent="0">
              <a:buNone/>
              <a:defRPr sz="1600" b="1"/>
            </a:lvl6pPr>
            <a:lvl7pPr marL="2767148" indent="0">
              <a:buNone/>
              <a:defRPr sz="1600" b="1"/>
            </a:lvl7pPr>
            <a:lvl8pPr marL="3228339" indent="0">
              <a:buNone/>
              <a:defRPr sz="1600" b="1"/>
            </a:lvl8pPr>
            <a:lvl9pPr marL="3689530" indent="0">
              <a:buNone/>
              <a:defRPr sz="1600" b="1"/>
            </a:lvl9pPr>
          </a:lstStyle>
          <a:p>
            <a:pPr lvl="0"/>
            <a:r>
              <a:rPr lang="et-EE"/>
              <a:t>Muutke teksti laade</a:t>
            </a:r>
          </a:p>
        </p:txBody>
      </p:sp>
      <p:sp>
        <p:nvSpPr>
          <p:cNvPr id="6" name="Sisu kohatäide 5"/>
          <p:cNvSpPr>
            <a:spLocks noGrp="1"/>
          </p:cNvSpPr>
          <p:nvPr>
            <p:ph sz="quarter" idx="4"/>
          </p:nvPr>
        </p:nvSpPr>
        <p:spPr>
          <a:xfrm>
            <a:off x="4645405" y="2175667"/>
            <a:ext cx="4042135" cy="39502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7" name="Kuupäeva kohatäide 6"/>
          <p:cNvSpPr>
            <a:spLocks noGrp="1"/>
          </p:cNvSpPr>
          <p:nvPr>
            <p:ph type="dt" idx="10"/>
          </p:nvPr>
        </p:nvSpPr>
        <p:spPr/>
        <p:txBody>
          <a:bodyPr/>
          <a:lstStyle>
            <a:lvl1pPr>
              <a:defRPr/>
            </a:lvl1pPr>
          </a:lstStyle>
          <a:p>
            <a:endParaRPr lang="et-EE" altLang="en-US"/>
          </a:p>
        </p:txBody>
      </p:sp>
      <p:sp>
        <p:nvSpPr>
          <p:cNvPr id="8" name="Jaluse kohatäide 7"/>
          <p:cNvSpPr>
            <a:spLocks noGrp="1"/>
          </p:cNvSpPr>
          <p:nvPr>
            <p:ph type="ftr" idx="11"/>
          </p:nvPr>
        </p:nvSpPr>
        <p:spPr/>
        <p:txBody>
          <a:bodyPr/>
          <a:lstStyle>
            <a:lvl1pPr>
              <a:defRPr/>
            </a:lvl1pPr>
          </a:lstStyle>
          <a:p>
            <a:endParaRPr lang="et-EE" altLang="en-US"/>
          </a:p>
        </p:txBody>
      </p:sp>
      <p:sp>
        <p:nvSpPr>
          <p:cNvPr id="9" name="Slaidinumbri kohatäide 8"/>
          <p:cNvSpPr>
            <a:spLocks noGrp="1"/>
          </p:cNvSpPr>
          <p:nvPr>
            <p:ph type="sldNum" idx="12"/>
          </p:nvPr>
        </p:nvSpPr>
        <p:spPr/>
        <p:txBody>
          <a:bodyPr/>
          <a:lstStyle>
            <a:lvl1pPr>
              <a:defRPr/>
            </a:lvl1pPr>
          </a:lstStyle>
          <a:p>
            <a:fld id="{9207F9B2-E259-476C-AC0C-02CEB89CBB7C}" type="slidenum">
              <a:rPr lang="et-EE" altLang="en-US"/>
              <a:pPr/>
              <a:t>‹#›</a:t>
            </a:fld>
            <a:endParaRPr lang="et-EE" altLang="en-US"/>
          </a:p>
        </p:txBody>
      </p:sp>
    </p:spTree>
    <p:extLst>
      <p:ext uri="{BB962C8B-B14F-4D97-AF65-F5344CB8AC3E}">
        <p14:creationId xmlns:p14="http://schemas.microsoft.com/office/powerpoint/2010/main" val="3830076078"/>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Kuupäeva kohatäide 2"/>
          <p:cNvSpPr>
            <a:spLocks noGrp="1"/>
          </p:cNvSpPr>
          <p:nvPr>
            <p:ph type="dt" idx="10"/>
          </p:nvPr>
        </p:nvSpPr>
        <p:spPr/>
        <p:txBody>
          <a:bodyPr/>
          <a:lstStyle>
            <a:lvl1pPr>
              <a:defRPr/>
            </a:lvl1pPr>
          </a:lstStyle>
          <a:p>
            <a:endParaRPr lang="et-EE" altLang="en-US"/>
          </a:p>
        </p:txBody>
      </p:sp>
      <p:sp>
        <p:nvSpPr>
          <p:cNvPr id="4" name="Jaluse kohatäide 3"/>
          <p:cNvSpPr>
            <a:spLocks noGrp="1"/>
          </p:cNvSpPr>
          <p:nvPr>
            <p:ph type="ftr" idx="11"/>
          </p:nvPr>
        </p:nvSpPr>
        <p:spPr/>
        <p:txBody>
          <a:bodyPr/>
          <a:lstStyle>
            <a:lvl1pPr>
              <a:defRPr/>
            </a:lvl1pPr>
          </a:lstStyle>
          <a:p>
            <a:endParaRPr lang="et-EE" altLang="en-US"/>
          </a:p>
        </p:txBody>
      </p:sp>
      <p:sp>
        <p:nvSpPr>
          <p:cNvPr id="5" name="Slaidinumbri kohatäide 4"/>
          <p:cNvSpPr>
            <a:spLocks noGrp="1"/>
          </p:cNvSpPr>
          <p:nvPr>
            <p:ph type="sldNum" idx="12"/>
          </p:nvPr>
        </p:nvSpPr>
        <p:spPr/>
        <p:txBody>
          <a:bodyPr/>
          <a:lstStyle>
            <a:lvl1pPr>
              <a:defRPr/>
            </a:lvl1pPr>
          </a:lstStyle>
          <a:p>
            <a:fld id="{C4617E69-1F1E-437C-A16C-6A9C5A41203A}" type="slidenum">
              <a:rPr lang="et-EE" altLang="en-US"/>
              <a:pPr/>
              <a:t>‹#›</a:t>
            </a:fld>
            <a:endParaRPr lang="et-EE" altLang="en-US"/>
          </a:p>
        </p:txBody>
      </p:sp>
    </p:spTree>
    <p:extLst>
      <p:ext uri="{BB962C8B-B14F-4D97-AF65-F5344CB8AC3E}">
        <p14:creationId xmlns:p14="http://schemas.microsoft.com/office/powerpoint/2010/main" val="216105198"/>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idx="10"/>
          </p:nvPr>
        </p:nvSpPr>
        <p:spPr/>
        <p:txBody>
          <a:bodyPr/>
          <a:lstStyle>
            <a:lvl1pPr>
              <a:defRPr/>
            </a:lvl1pPr>
          </a:lstStyle>
          <a:p>
            <a:endParaRPr lang="et-EE" altLang="en-US"/>
          </a:p>
        </p:txBody>
      </p:sp>
      <p:sp>
        <p:nvSpPr>
          <p:cNvPr id="3" name="Jaluse kohatäide 2"/>
          <p:cNvSpPr>
            <a:spLocks noGrp="1"/>
          </p:cNvSpPr>
          <p:nvPr>
            <p:ph type="ftr" idx="11"/>
          </p:nvPr>
        </p:nvSpPr>
        <p:spPr/>
        <p:txBody>
          <a:bodyPr/>
          <a:lstStyle>
            <a:lvl1pPr>
              <a:defRPr/>
            </a:lvl1pPr>
          </a:lstStyle>
          <a:p>
            <a:endParaRPr lang="et-EE" altLang="en-US"/>
          </a:p>
        </p:txBody>
      </p:sp>
      <p:sp>
        <p:nvSpPr>
          <p:cNvPr id="4" name="Slaidinumbri kohatäide 3"/>
          <p:cNvSpPr>
            <a:spLocks noGrp="1"/>
          </p:cNvSpPr>
          <p:nvPr>
            <p:ph type="sldNum" idx="12"/>
          </p:nvPr>
        </p:nvSpPr>
        <p:spPr/>
        <p:txBody>
          <a:bodyPr/>
          <a:lstStyle>
            <a:lvl1pPr>
              <a:defRPr/>
            </a:lvl1pPr>
          </a:lstStyle>
          <a:p>
            <a:fld id="{CFF86B7C-9D50-4D36-8093-D7E281ACD0B0}" type="slidenum">
              <a:rPr lang="et-EE" altLang="en-US"/>
              <a:pPr/>
              <a:t>‹#›</a:t>
            </a:fld>
            <a:endParaRPr lang="et-EE" altLang="en-US"/>
          </a:p>
        </p:txBody>
      </p:sp>
    </p:spTree>
    <p:extLst>
      <p:ext uri="{BB962C8B-B14F-4D97-AF65-F5344CB8AC3E}">
        <p14:creationId xmlns:p14="http://schemas.microsoft.com/office/powerpoint/2010/main" val="1506814990"/>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456475" y="273762"/>
            <a:ext cx="3009826" cy="1161833"/>
          </a:xfrm>
        </p:spPr>
        <p:txBody>
          <a:bodyPr anchor="b"/>
          <a:lstStyle>
            <a:lvl1pPr algn="l">
              <a:defRPr sz="2000" b="1"/>
            </a:lvl1pPr>
          </a:lstStyle>
          <a:p>
            <a:r>
              <a:rPr lang="et-EE"/>
              <a:t>Muutke tiitli laadi</a:t>
            </a:r>
            <a:endParaRPr lang="en-US"/>
          </a:p>
        </p:txBody>
      </p:sp>
      <p:sp>
        <p:nvSpPr>
          <p:cNvPr id="3" name="Sisu kohatäide 2"/>
          <p:cNvSpPr>
            <a:spLocks noGrp="1"/>
          </p:cNvSpPr>
          <p:nvPr>
            <p:ph idx="1"/>
          </p:nvPr>
        </p:nvSpPr>
        <p:spPr>
          <a:xfrm>
            <a:off x="3574385" y="273761"/>
            <a:ext cx="5113155" cy="58521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Teksti kohatäide 3"/>
          <p:cNvSpPr>
            <a:spLocks noGrp="1"/>
          </p:cNvSpPr>
          <p:nvPr>
            <p:ph type="body" sz="half" idx="2"/>
          </p:nvPr>
        </p:nvSpPr>
        <p:spPr>
          <a:xfrm>
            <a:off x="456475" y="1435595"/>
            <a:ext cx="3009826" cy="4690306"/>
          </a:xfrm>
        </p:spPr>
        <p:txBody>
          <a:bodyPr/>
          <a:lstStyle>
            <a:lvl1pPr marL="0" indent="0">
              <a:buNone/>
              <a:defRPr sz="1400"/>
            </a:lvl1pPr>
            <a:lvl2pPr marL="461189" indent="0">
              <a:buNone/>
              <a:defRPr sz="1200"/>
            </a:lvl2pPr>
            <a:lvl3pPr marL="922383" indent="0">
              <a:buNone/>
              <a:defRPr sz="1000"/>
            </a:lvl3pPr>
            <a:lvl4pPr marL="1383572" indent="0">
              <a:buNone/>
              <a:defRPr sz="900"/>
            </a:lvl4pPr>
            <a:lvl5pPr marL="1844767" indent="0">
              <a:buNone/>
              <a:defRPr sz="900"/>
            </a:lvl5pPr>
            <a:lvl6pPr marL="2305955" indent="0">
              <a:buNone/>
              <a:defRPr sz="900"/>
            </a:lvl6pPr>
            <a:lvl7pPr marL="2767148" indent="0">
              <a:buNone/>
              <a:defRPr sz="900"/>
            </a:lvl7pPr>
            <a:lvl8pPr marL="3228339" indent="0">
              <a:buNone/>
              <a:defRPr sz="900"/>
            </a:lvl8pPr>
            <a:lvl9pPr marL="3689530" indent="0">
              <a:buNone/>
              <a:defRPr sz="900"/>
            </a:lvl9pPr>
          </a:lstStyle>
          <a:p>
            <a:pPr lvl="0"/>
            <a:r>
              <a:rPr lang="et-EE"/>
              <a:t>Muutke teksti laade</a:t>
            </a:r>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72DCDA69-4B48-4392-8E4E-3225A37EFC46}" type="slidenum">
              <a:rPr lang="et-EE" altLang="en-US"/>
              <a:pPr/>
              <a:t>‹#›</a:t>
            </a:fld>
            <a:endParaRPr lang="et-EE" altLang="en-US"/>
          </a:p>
        </p:txBody>
      </p:sp>
    </p:spTree>
    <p:extLst>
      <p:ext uri="{BB962C8B-B14F-4D97-AF65-F5344CB8AC3E}">
        <p14:creationId xmlns:p14="http://schemas.microsoft.com/office/powerpoint/2010/main" val="1168532378"/>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1792039" y="4800122"/>
            <a:ext cx="5487367" cy="566593"/>
          </a:xfrm>
        </p:spPr>
        <p:txBody>
          <a:bodyPr anchor="b"/>
          <a:lstStyle>
            <a:lvl1pPr algn="l">
              <a:defRPr sz="2000" b="1"/>
            </a:lvl1pPr>
          </a:lstStyle>
          <a:p>
            <a:r>
              <a:rPr lang="et-EE"/>
              <a:t>Muutke tiitli laadi</a:t>
            </a:r>
            <a:endParaRPr lang="en-US"/>
          </a:p>
        </p:txBody>
      </p:sp>
      <p:sp>
        <p:nvSpPr>
          <p:cNvPr id="3" name="Pildi kohatäide 2"/>
          <p:cNvSpPr>
            <a:spLocks noGrp="1"/>
          </p:cNvSpPr>
          <p:nvPr>
            <p:ph type="pic" idx="1"/>
          </p:nvPr>
        </p:nvSpPr>
        <p:spPr>
          <a:xfrm>
            <a:off x="1792039" y="612763"/>
            <a:ext cx="5487367" cy="4114163"/>
          </a:xfrm>
        </p:spPr>
        <p:txBody>
          <a:bodyPr/>
          <a:lstStyle>
            <a:lvl1pPr marL="0" indent="0">
              <a:buNone/>
              <a:defRPr sz="3200"/>
            </a:lvl1pPr>
            <a:lvl2pPr marL="461189" indent="0">
              <a:buNone/>
              <a:defRPr sz="2800"/>
            </a:lvl2pPr>
            <a:lvl3pPr marL="922383" indent="0">
              <a:buNone/>
              <a:defRPr sz="2400"/>
            </a:lvl3pPr>
            <a:lvl4pPr marL="1383572" indent="0">
              <a:buNone/>
              <a:defRPr sz="2000"/>
            </a:lvl4pPr>
            <a:lvl5pPr marL="1844767" indent="0">
              <a:buNone/>
              <a:defRPr sz="2000"/>
            </a:lvl5pPr>
            <a:lvl6pPr marL="2305955" indent="0">
              <a:buNone/>
              <a:defRPr sz="2000"/>
            </a:lvl6pPr>
            <a:lvl7pPr marL="2767148" indent="0">
              <a:buNone/>
              <a:defRPr sz="2000"/>
            </a:lvl7pPr>
            <a:lvl8pPr marL="3228339" indent="0">
              <a:buNone/>
              <a:defRPr sz="2000"/>
            </a:lvl8pPr>
            <a:lvl9pPr marL="3689530" indent="0">
              <a:buNone/>
              <a:defRPr sz="2000"/>
            </a:lvl9pPr>
          </a:lstStyle>
          <a:p>
            <a:r>
              <a:rPr lang="et-EE"/>
              <a:t>Pildi lisamiseks klõpsake ikooni</a:t>
            </a:r>
            <a:endParaRPr lang="en-US"/>
          </a:p>
        </p:txBody>
      </p:sp>
      <p:sp>
        <p:nvSpPr>
          <p:cNvPr id="4" name="Teksti kohatäide 3"/>
          <p:cNvSpPr>
            <a:spLocks noGrp="1"/>
          </p:cNvSpPr>
          <p:nvPr>
            <p:ph type="body" sz="half" idx="2"/>
          </p:nvPr>
        </p:nvSpPr>
        <p:spPr>
          <a:xfrm>
            <a:off x="1792039" y="5366715"/>
            <a:ext cx="5487367" cy="805326"/>
          </a:xfrm>
        </p:spPr>
        <p:txBody>
          <a:bodyPr/>
          <a:lstStyle>
            <a:lvl1pPr marL="0" indent="0">
              <a:buNone/>
              <a:defRPr sz="1400"/>
            </a:lvl1pPr>
            <a:lvl2pPr marL="461189" indent="0">
              <a:buNone/>
              <a:defRPr sz="1200"/>
            </a:lvl2pPr>
            <a:lvl3pPr marL="922383" indent="0">
              <a:buNone/>
              <a:defRPr sz="1000"/>
            </a:lvl3pPr>
            <a:lvl4pPr marL="1383572" indent="0">
              <a:buNone/>
              <a:defRPr sz="900"/>
            </a:lvl4pPr>
            <a:lvl5pPr marL="1844767" indent="0">
              <a:buNone/>
              <a:defRPr sz="900"/>
            </a:lvl5pPr>
            <a:lvl6pPr marL="2305955" indent="0">
              <a:buNone/>
              <a:defRPr sz="900"/>
            </a:lvl6pPr>
            <a:lvl7pPr marL="2767148" indent="0">
              <a:buNone/>
              <a:defRPr sz="900"/>
            </a:lvl7pPr>
            <a:lvl8pPr marL="3228339" indent="0">
              <a:buNone/>
              <a:defRPr sz="900"/>
            </a:lvl8pPr>
            <a:lvl9pPr marL="3689530" indent="0">
              <a:buNone/>
              <a:defRPr sz="900"/>
            </a:lvl9pPr>
          </a:lstStyle>
          <a:p>
            <a:pPr lvl="0"/>
            <a:r>
              <a:rPr lang="et-EE"/>
              <a:t>Muutke teksti laade</a:t>
            </a:r>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9336B476-2438-4696-9EE1-164833E8593E}" type="slidenum">
              <a:rPr lang="et-EE" altLang="en-US"/>
              <a:pPr/>
              <a:t>‹#›</a:t>
            </a:fld>
            <a:endParaRPr lang="et-EE" altLang="en-US"/>
          </a:p>
        </p:txBody>
      </p:sp>
    </p:spTree>
    <p:extLst>
      <p:ext uri="{BB962C8B-B14F-4D97-AF65-F5344CB8AC3E}">
        <p14:creationId xmlns:p14="http://schemas.microsoft.com/office/powerpoint/2010/main" val="1829978809"/>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Vertikaalteksti kohatäide 2"/>
          <p:cNvSpPr>
            <a:spLocks noGrp="1"/>
          </p:cNvSpPr>
          <p:nvPr>
            <p:ph type="body" orient="vert" idx="1"/>
          </p:nvPr>
        </p:nvSpPr>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E35814EE-1AFA-4908-9646-63BBFE75EF41}" type="slidenum">
              <a:rPr lang="et-EE" altLang="en-US"/>
              <a:pPr/>
              <a:t>‹#›</a:t>
            </a:fld>
            <a:endParaRPr lang="et-EE" altLang="en-US"/>
          </a:p>
        </p:txBody>
      </p:sp>
    </p:spTree>
    <p:extLst>
      <p:ext uri="{BB962C8B-B14F-4D97-AF65-F5344CB8AC3E}">
        <p14:creationId xmlns:p14="http://schemas.microsoft.com/office/powerpoint/2010/main" val="3499007866"/>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913244" y="302409"/>
            <a:ext cx="1536442" cy="5995379"/>
          </a:xfrm>
        </p:spPr>
        <p:txBody>
          <a:bodyPr vert="eaVert"/>
          <a:lstStyle/>
          <a:p>
            <a:r>
              <a:rPr lang="et-EE" dirty="0"/>
              <a:t>Muutke tiitli laadi</a:t>
            </a:r>
            <a:endParaRPr lang="en-US" dirty="0"/>
          </a:p>
        </p:txBody>
      </p:sp>
      <p:sp>
        <p:nvSpPr>
          <p:cNvPr id="3" name="Vertikaalteksti kohatäide 2"/>
          <p:cNvSpPr>
            <a:spLocks noGrp="1"/>
          </p:cNvSpPr>
          <p:nvPr>
            <p:ph type="body" orient="vert" idx="1"/>
          </p:nvPr>
        </p:nvSpPr>
        <p:spPr>
          <a:xfrm>
            <a:off x="511330" y="302409"/>
            <a:ext cx="6255600" cy="5995379"/>
          </a:xfrm>
        </p:spPr>
        <p:txBody>
          <a:bodyPr vert="eaVert"/>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BCD245DB-0FEE-47BB-BA83-56F132CD4E85}" type="slidenum">
              <a:rPr lang="et-EE" altLang="en-US"/>
              <a:pPr/>
              <a:t>‹#›</a:t>
            </a:fld>
            <a:endParaRPr lang="et-EE" altLang="en-US"/>
          </a:p>
        </p:txBody>
      </p:sp>
    </p:spTree>
    <p:extLst>
      <p:ext uri="{BB962C8B-B14F-4D97-AF65-F5344CB8AC3E}">
        <p14:creationId xmlns:p14="http://schemas.microsoft.com/office/powerpoint/2010/main" val="3704822834"/>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Kohandatud paigutus">
    <p:spTree>
      <p:nvGrpSpPr>
        <p:cNvPr id="1" name=""/>
        <p:cNvGrpSpPr/>
        <p:nvPr/>
      </p:nvGrpSpPr>
      <p:grpSpPr>
        <a:xfrm>
          <a:off x="0" y="0"/>
          <a:ext cx="0" cy="0"/>
          <a:chOff x="0" y="0"/>
          <a:chExt cx="0" cy="0"/>
        </a:xfrm>
      </p:grpSpPr>
      <p:sp>
        <p:nvSpPr>
          <p:cNvPr id="2" name="Pealkiri 1"/>
          <p:cNvSpPr>
            <a:spLocks noGrp="1"/>
          </p:cNvSpPr>
          <p:nvPr>
            <p:ph type="title"/>
          </p:nvPr>
        </p:nvSpPr>
        <p:spPr>
          <a:xfrm>
            <a:off x="511331" y="302409"/>
            <a:ext cx="8157861" cy="1263693"/>
          </a:xfrm>
        </p:spPr>
        <p:txBody>
          <a:bodyPr/>
          <a:lstStyle/>
          <a:p>
            <a:r>
              <a:rPr lang="et-EE"/>
              <a:t>Muutke tiitli laadi</a:t>
            </a:r>
            <a:endParaRPr lang="en-US"/>
          </a:p>
        </p:txBody>
      </p:sp>
      <p:sp>
        <p:nvSpPr>
          <p:cNvPr id="3" name="Kuupäeva kohatäide 2"/>
          <p:cNvSpPr>
            <a:spLocks noGrp="1"/>
          </p:cNvSpPr>
          <p:nvPr>
            <p:ph type="dt" idx="10"/>
          </p:nvPr>
        </p:nvSpPr>
        <p:spPr>
          <a:xfrm>
            <a:off x="511331" y="6904155"/>
            <a:ext cx="2383989" cy="520438"/>
          </a:xfrm>
        </p:spPr>
        <p:txBody>
          <a:bodyPr/>
          <a:lstStyle>
            <a:lvl1pPr>
              <a:defRPr/>
            </a:lvl1pPr>
          </a:lstStyle>
          <a:p>
            <a:endParaRPr lang="et-EE" altLang="en-US"/>
          </a:p>
        </p:txBody>
      </p:sp>
      <p:sp>
        <p:nvSpPr>
          <p:cNvPr id="4" name="Jaluse kohatäide 3"/>
          <p:cNvSpPr>
            <a:spLocks noGrp="1"/>
          </p:cNvSpPr>
          <p:nvPr>
            <p:ph type="ftr" idx="11"/>
          </p:nvPr>
        </p:nvSpPr>
        <p:spPr>
          <a:xfrm>
            <a:off x="3503409" y="6904155"/>
            <a:ext cx="3245321" cy="520438"/>
          </a:xfrm>
        </p:spPr>
        <p:txBody>
          <a:bodyPr/>
          <a:lstStyle>
            <a:lvl1pPr>
              <a:defRPr/>
            </a:lvl1pPr>
          </a:lstStyle>
          <a:p>
            <a:endParaRPr lang="et-EE" altLang="en-US"/>
          </a:p>
        </p:txBody>
      </p:sp>
      <p:sp>
        <p:nvSpPr>
          <p:cNvPr id="5" name="Slaidinumbri kohatäide 4"/>
          <p:cNvSpPr>
            <a:spLocks noGrp="1"/>
          </p:cNvSpPr>
          <p:nvPr>
            <p:ph type="sldNum" idx="12"/>
          </p:nvPr>
        </p:nvSpPr>
        <p:spPr>
          <a:xfrm>
            <a:off x="7343926" y="6904155"/>
            <a:ext cx="2383989" cy="520438"/>
          </a:xfrm>
        </p:spPr>
        <p:txBody>
          <a:bodyPr/>
          <a:lstStyle>
            <a:lvl1pPr>
              <a:defRPr/>
            </a:lvl1pPr>
          </a:lstStyle>
          <a:p>
            <a:fld id="{34AFCCB4-A273-4296-A4AC-1277F36479C6}" type="slidenum">
              <a:rPr lang="et-EE" altLang="en-US"/>
              <a:pPr/>
              <a:t>‹#›</a:t>
            </a:fld>
            <a:endParaRPr lang="et-EE" altLang="en-US"/>
          </a:p>
        </p:txBody>
      </p:sp>
    </p:spTree>
    <p:extLst>
      <p:ext uri="{BB962C8B-B14F-4D97-AF65-F5344CB8AC3E}">
        <p14:creationId xmlns:p14="http://schemas.microsoft.com/office/powerpoint/2010/main" val="810133449"/>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p:cNvSpPr/>
          <p:nvPr userDrawn="1"/>
        </p:nvSpPr>
        <p:spPr bwMode="auto">
          <a:xfrm>
            <a:off x="0" y="1805134"/>
            <a:ext cx="9144000" cy="5052866"/>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2199" tIns="46101" rIns="92199" bIns="46101" numCol="1" rtlCol="0" anchor="t" anchorCtr="0" compatLnSpc="1">
            <a:prstTxWarp prst="textNoShape">
              <a:avLst/>
            </a:prstTxWarp>
          </a:bodyPr>
          <a:lstStyle/>
          <a:p>
            <a:pPr defTabSz="452997" fontAlgn="base" hangingPunct="0">
              <a:lnSpc>
                <a:spcPct val="110000"/>
              </a:lnSpc>
              <a:spcBef>
                <a:spcPct val="0"/>
              </a:spcBef>
              <a:spcAft>
                <a:spcPct val="0"/>
              </a:spcAft>
              <a:buClr>
                <a:srgbClr val="000000"/>
              </a:buClr>
              <a:buSzPct val="100000"/>
              <a:buFont typeface="Times New Roman" panose="02020603050405020304" pitchFamily="18" charset="0"/>
              <a:buNone/>
            </a:pPr>
            <a:endParaRPr lang="en-US">
              <a:noFill/>
            </a:endParaRPr>
          </a:p>
        </p:txBody>
      </p:sp>
      <p:sp>
        <p:nvSpPr>
          <p:cNvPr id="2" name="Title 1"/>
          <p:cNvSpPr>
            <a:spLocks noGrp="1"/>
          </p:cNvSpPr>
          <p:nvPr>
            <p:ph type="ctrTitle" hasCustomPrompt="1"/>
          </p:nvPr>
        </p:nvSpPr>
        <p:spPr>
          <a:xfrm>
            <a:off x="1426537" y="2454249"/>
            <a:ext cx="7315576" cy="1804595"/>
          </a:xfrm>
        </p:spPr>
        <p:txBody>
          <a:bodyPr tIns="87118" anchor="t" anchorCtr="0"/>
          <a:lstStyle>
            <a:lvl1pPr algn="l">
              <a:defRPr sz="5800" baseline="0">
                <a:solidFill>
                  <a:schemeClr val="bg1"/>
                </a:solidFill>
              </a:defRPr>
            </a:lvl1pPr>
          </a:lstStyle>
          <a:p>
            <a:r>
              <a:rPr lang="et-EE" dirty="0"/>
              <a:t>Slaidiesitluse </a:t>
            </a:r>
            <a:br>
              <a:rPr lang="et-EE" dirty="0"/>
            </a:br>
            <a:r>
              <a:rPr lang="et-EE" dirty="0"/>
              <a:t>pealkiri</a:t>
            </a:r>
            <a:endParaRPr lang="en-US" dirty="0"/>
          </a:p>
        </p:txBody>
      </p:sp>
      <p:sp>
        <p:nvSpPr>
          <p:cNvPr id="3" name="Subtitle 2"/>
          <p:cNvSpPr>
            <a:spLocks noGrp="1"/>
          </p:cNvSpPr>
          <p:nvPr>
            <p:ph type="subTitle" idx="1" hasCustomPrompt="1"/>
          </p:nvPr>
        </p:nvSpPr>
        <p:spPr>
          <a:xfrm>
            <a:off x="1426537" y="4536770"/>
            <a:ext cx="7315576" cy="1732411"/>
          </a:xfrm>
        </p:spPr>
        <p:txBody>
          <a:bodyPr/>
          <a:lstStyle>
            <a:lvl1pPr marL="0" indent="0" algn="l">
              <a:spcAft>
                <a:spcPts val="0"/>
              </a:spcAft>
              <a:buNone/>
              <a:defRPr sz="2600" b="0">
                <a:solidFill>
                  <a:schemeClr val="bg1"/>
                </a:solidFill>
              </a:defRPr>
            </a:lvl1pPr>
            <a:lvl2pPr marL="460997" indent="0" algn="ctr">
              <a:buNone/>
              <a:defRPr sz="2000"/>
            </a:lvl2pPr>
            <a:lvl3pPr marL="921999" indent="0" algn="ctr">
              <a:buNone/>
              <a:defRPr sz="1800"/>
            </a:lvl3pPr>
            <a:lvl4pPr marL="1382997" indent="0" algn="ctr">
              <a:buNone/>
              <a:defRPr sz="1600"/>
            </a:lvl4pPr>
            <a:lvl5pPr marL="1843999" indent="0" algn="ctr">
              <a:buNone/>
              <a:defRPr sz="1600"/>
            </a:lvl5pPr>
            <a:lvl6pPr marL="2304996" indent="0" algn="ctr">
              <a:buNone/>
              <a:defRPr sz="1600"/>
            </a:lvl6pPr>
            <a:lvl7pPr marL="2765996" indent="0" algn="ctr">
              <a:buNone/>
              <a:defRPr sz="1600"/>
            </a:lvl7pPr>
            <a:lvl8pPr marL="3226995" indent="0" algn="ctr">
              <a:buNone/>
              <a:defRPr sz="1600"/>
            </a:lvl8pPr>
            <a:lvl9pPr marL="3687996" indent="0" algn="ctr">
              <a:buNone/>
              <a:defRPr sz="1600"/>
            </a:lvl9pPr>
          </a:lstStyle>
          <a:p>
            <a:r>
              <a:rPr lang="et-EE" dirty="0"/>
              <a:t>Eesnimi Perenimi</a:t>
            </a:r>
            <a:br>
              <a:rPr lang="et-EE" dirty="0"/>
            </a:br>
            <a:r>
              <a:rPr lang="et-EE" dirty="0"/>
              <a:t>asutuse nimetus </a:t>
            </a:r>
            <a:r>
              <a:rPr lang="et-EE"/>
              <a:t>/ ametinimetus</a:t>
            </a:r>
            <a:br>
              <a:rPr lang="et-EE"/>
            </a:br>
            <a:br>
              <a:rPr lang="et-EE"/>
            </a:br>
            <a:r>
              <a:rPr lang="et-EE"/>
              <a:t>14.12.2013</a:t>
            </a:r>
            <a:endParaRPr lang="en-US" dirty="0"/>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5376" y="218912"/>
            <a:ext cx="3517234" cy="13845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0251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456506" y="275371"/>
            <a:ext cx="8231051" cy="1142735"/>
          </a:xfrm>
        </p:spPr>
        <p:txBody>
          <a:bodyPr>
            <a:normAutofit/>
          </a:bodyPr>
          <a:lstStyle>
            <a:lvl1pPr>
              <a:defRPr>
                <a:solidFill>
                  <a:srgbClr val="00B0F0"/>
                </a:solidFill>
              </a:defRPr>
            </a:lvl1pPr>
          </a:lstStyle>
          <a:p>
            <a:r>
              <a:rPr lang="et-EE" dirty="0"/>
              <a:t>Muutke tiitli laadi</a:t>
            </a:r>
            <a:endParaRPr lang="en-US" dirty="0"/>
          </a:p>
        </p:txBody>
      </p:sp>
      <p:sp>
        <p:nvSpPr>
          <p:cNvPr id="3" name="Teksti kohatäide 2"/>
          <p:cNvSpPr>
            <a:spLocks noGrp="1"/>
          </p:cNvSpPr>
          <p:nvPr>
            <p:ph type="body" idx="1"/>
          </p:nvPr>
        </p:nvSpPr>
        <p:spPr>
          <a:xfrm>
            <a:off x="456508" y="1535849"/>
            <a:ext cx="4040521" cy="639804"/>
          </a:xfrm>
        </p:spPr>
        <p:txBody>
          <a:bodyPr anchor="b"/>
          <a:lstStyle>
            <a:lvl1pPr marL="0" indent="0">
              <a:buNone/>
              <a:defRPr sz="2400" b="1"/>
            </a:lvl1pPr>
            <a:lvl2pPr marL="460325" indent="0">
              <a:buNone/>
              <a:defRPr sz="2000" b="1"/>
            </a:lvl2pPr>
            <a:lvl3pPr marL="920658" indent="0">
              <a:buNone/>
              <a:defRPr sz="1800" b="1"/>
            </a:lvl3pPr>
            <a:lvl4pPr marL="1380984" indent="0">
              <a:buNone/>
              <a:defRPr sz="1600" b="1"/>
            </a:lvl4pPr>
            <a:lvl5pPr marL="1841315" indent="0">
              <a:buNone/>
              <a:defRPr sz="1600" b="1"/>
            </a:lvl5pPr>
            <a:lvl6pPr marL="2301641" indent="0">
              <a:buNone/>
              <a:defRPr sz="1600" b="1"/>
            </a:lvl6pPr>
            <a:lvl7pPr marL="2761969" indent="0">
              <a:buNone/>
              <a:defRPr sz="1600" b="1"/>
            </a:lvl7pPr>
            <a:lvl8pPr marL="3222298" indent="0">
              <a:buNone/>
              <a:defRPr sz="1600" b="1"/>
            </a:lvl8pPr>
            <a:lvl9pPr marL="3682626" indent="0">
              <a:buNone/>
              <a:defRPr sz="1600" b="1"/>
            </a:lvl9pPr>
          </a:lstStyle>
          <a:p>
            <a:pPr lvl="0"/>
            <a:r>
              <a:rPr lang="et-EE"/>
              <a:t>Muutke teksti laade</a:t>
            </a:r>
          </a:p>
        </p:txBody>
      </p:sp>
      <p:sp>
        <p:nvSpPr>
          <p:cNvPr id="4" name="Sisu kohatäide 3"/>
          <p:cNvSpPr>
            <a:spLocks noGrp="1"/>
          </p:cNvSpPr>
          <p:nvPr>
            <p:ph sz="half" idx="2"/>
          </p:nvPr>
        </p:nvSpPr>
        <p:spPr>
          <a:xfrm>
            <a:off x="456508" y="2175685"/>
            <a:ext cx="4040521" cy="39502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5" name="Teksti kohatäide 4"/>
          <p:cNvSpPr>
            <a:spLocks noGrp="1"/>
          </p:cNvSpPr>
          <p:nvPr>
            <p:ph type="body" sz="quarter" idx="3"/>
          </p:nvPr>
        </p:nvSpPr>
        <p:spPr>
          <a:xfrm>
            <a:off x="4645423" y="1535849"/>
            <a:ext cx="4042135" cy="639804"/>
          </a:xfrm>
        </p:spPr>
        <p:txBody>
          <a:bodyPr anchor="b"/>
          <a:lstStyle>
            <a:lvl1pPr marL="0" indent="0">
              <a:buNone/>
              <a:defRPr sz="2400" b="1"/>
            </a:lvl1pPr>
            <a:lvl2pPr marL="460325" indent="0">
              <a:buNone/>
              <a:defRPr sz="2000" b="1"/>
            </a:lvl2pPr>
            <a:lvl3pPr marL="920658" indent="0">
              <a:buNone/>
              <a:defRPr sz="1800" b="1"/>
            </a:lvl3pPr>
            <a:lvl4pPr marL="1380984" indent="0">
              <a:buNone/>
              <a:defRPr sz="1600" b="1"/>
            </a:lvl4pPr>
            <a:lvl5pPr marL="1841315" indent="0">
              <a:buNone/>
              <a:defRPr sz="1600" b="1"/>
            </a:lvl5pPr>
            <a:lvl6pPr marL="2301641" indent="0">
              <a:buNone/>
              <a:defRPr sz="1600" b="1"/>
            </a:lvl6pPr>
            <a:lvl7pPr marL="2761969" indent="0">
              <a:buNone/>
              <a:defRPr sz="1600" b="1"/>
            </a:lvl7pPr>
            <a:lvl8pPr marL="3222298" indent="0">
              <a:buNone/>
              <a:defRPr sz="1600" b="1"/>
            </a:lvl8pPr>
            <a:lvl9pPr marL="3682626" indent="0">
              <a:buNone/>
              <a:defRPr sz="1600" b="1"/>
            </a:lvl9pPr>
          </a:lstStyle>
          <a:p>
            <a:pPr lvl="0"/>
            <a:r>
              <a:rPr lang="et-EE"/>
              <a:t>Muutke teksti laade</a:t>
            </a:r>
          </a:p>
        </p:txBody>
      </p:sp>
      <p:sp>
        <p:nvSpPr>
          <p:cNvPr id="6" name="Sisu kohatäide 5"/>
          <p:cNvSpPr>
            <a:spLocks noGrp="1"/>
          </p:cNvSpPr>
          <p:nvPr>
            <p:ph sz="quarter" idx="4"/>
          </p:nvPr>
        </p:nvSpPr>
        <p:spPr>
          <a:xfrm>
            <a:off x="4645423" y="2175685"/>
            <a:ext cx="4042135" cy="39502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7" name="Kuupäeva kohatäide 6"/>
          <p:cNvSpPr>
            <a:spLocks noGrp="1"/>
          </p:cNvSpPr>
          <p:nvPr>
            <p:ph type="dt" idx="10"/>
          </p:nvPr>
        </p:nvSpPr>
        <p:spPr/>
        <p:txBody>
          <a:bodyPr/>
          <a:lstStyle>
            <a:lvl1pPr>
              <a:defRPr/>
            </a:lvl1pPr>
          </a:lstStyle>
          <a:p>
            <a:endParaRPr lang="et-EE" altLang="en-US"/>
          </a:p>
        </p:txBody>
      </p:sp>
      <p:sp>
        <p:nvSpPr>
          <p:cNvPr id="8" name="Jaluse kohatäide 7"/>
          <p:cNvSpPr>
            <a:spLocks noGrp="1"/>
          </p:cNvSpPr>
          <p:nvPr>
            <p:ph type="ftr" idx="11"/>
          </p:nvPr>
        </p:nvSpPr>
        <p:spPr/>
        <p:txBody>
          <a:bodyPr/>
          <a:lstStyle>
            <a:lvl1pPr>
              <a:defRPr/>
            </a:lvl1pPr>
          </a:lstStyle>
          <a:p>
            <a:endParaRPr lang="et-EE" altLang="en-US"/>
          </a:p>
        </p:txBody>
      </p:sp>
      <p:sp>
        <p:nvSpPr>
          <p:cNvPr id="9" name="Slaidinumbri kohatäide 8"/>
          <p:cNvSpPr>
            <a:spLocks noGrp="1"/>
          </p:cNvSpPr>
          <p:nvPr>
            <p:ph type="sldNum" idx="12"/>
          </p:nvPr>
        </p:nvSpPr>
        <p:spPr/>
        <p:txBody>
          <a:bodyPr/>
          <a:lstStyle>
            <a:lvl1pPr>
              <a:defRPr/>
            </a:lvl1pPr>
          </a:lstStyle>
          <a:p>
            <a:fld id="{9207F9B2-E259-476C-AC0C-02CEB89CBB7C}" type="slidenum">
              <a:rPr lang="et-EE" altLang="en-US"/>
              <a:pPr/>
              <a:t>‹#›</a:t>
            </a:fld>
            <a:endParaRPr lang="et-EE" altLang="en-US"/>
          </a:p>
        </p:txBody>
      </p:sp>
    </p:spTree>
    <p:extLst>
      <p:ext uri="{BB962C8B-B14F-4D97-AF65-F5344CB8AC3E}">
        <p14:creationId xmlns:p14="http://schemas.microsoft.com/office/powerpoint/2010/main" val="1537309905"/>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315" y="541378"/>
            <a:ext cx="8047133" cy="1082757"/>
          </a:xfrm>
        </p:spPr>
        <p:txBody>
          <a:bodyPr tIns="54450" anchor="t" anchorCtr="0"/>
          <a:lstStyle>
            <a:lvl1pPr>
              <a:defRPr sz="3600" b="1"/>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11317" y="1772997"/>
            <a:ext cx="8047133" cy="4524784"/>
          </a:xfrm>
        </p:spPr>
        <p:txBody>
          <a:bodyPr/>
          <a:lstStyle>
            <a:lvl1pPr marL="0" indent="0">
              <a:spcAft>
                <a:spcPts val="808"/>
              </a:spcAft>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t-EE"/>
              <a:t>Muutke teksti laade</a:t>
            </a:r>
          </a:p>
        </p:txBody>
      </p:sp>
    </p:spTree>
    <p:extLst>
      <p:ext uri="{BB962C8B-B14F-4D97-AF65-F5344CB8AC3E}">
        <p14:creationId xmlns:p14="http://schemas.microsoft.com/office/powerpoint/2010/main" val="3265010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Blue">
    <p:bg>
      <p:bgPr>
        <a:solidFill>
          <a:srgbClr val="0084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315" y="541378"/>
            <a:ext cx="8047133" cy="1082757"/>
          </a:xfrm>
        </p:spPr>
        <p:txBody>
          <a:bodyPr tIns="54450" anchor="t" anchorCtr="0"/>
          <a:lstStyle>
            <a:lvl1pPr>
              <a:defRPr sz="3600" b="1">
                <a:solidFill>
                  <a:schemeClr val="bg1"/>
                </a:solidFill>
              </a:defRPr>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11317" y="1772997"/>
            <a:ext cx="8047133" cy="4524784"/>
          </a:xfrm>
        </p:spPr>
        <p:txBody>
          <a:bodyPr/>
          <a:lstStyle>
            <a:lvl1pPr marL="0" indent="0">
              <a:spcAft>
                <a:spcPts val="808"/>
              </a:spcAft>
              <a:defRPr baseline="0">
                <a:solidFill>
                  <a:schemeClr val="bg1"/>
                </a:solidFill>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t-EE"/>
              <a:t>Muutke teksti laade</a:t>
            </a:r>
          </a:p>
        </p:txBody>
      </p:sp>
    </p:spTree>
    <p:extLst>
      <p:ext uri="{BB962C8B-B14F-4D97-AF65-F5344CB8AC3E}">
        <p14:creationId xmlns:p14="http://schemas.microsoft.com/office/powerpoint/2010/main" val="3554549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Bullets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315" y="541378"/>
            <a:ext cx="8047133" cy="1082757"/>
          </a:xfrm>
        </p:spPr>
        <p:txBody>
          <a:bodyPr tIns="54450" anchor="t" anchorCtr="0"/>
          <a:lstStyle>
            <a:lvl1pPr>
              <a:defRPr sz="3600" b="1"/>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11317" y="1772997"/>
            <a:ext cx="8047133" cy="4524784"/>
          </a:xfrm>
        </p:spPr>
        <p:txBody>
          <a:bodyPr/>
          <a:lstStyle>
            <a:lvl1pPr marL="435591" indent="-326692">
              <a:spcAft>
                <a:spcPts val="808"/>
              </a:spcAft>
              <a:buClr>
                <a:srgbClr val="0084D1"/>
              </a:buClr>
              <a:buSzPct val="100000"/>
              <a:buFont typeface="Arial" panose="020B0604020202020204" pitchFamily="34" charset="0"/>
              <a:buChar char="•"/>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t-EE"/>
              <a:t>Muutke teksti laade</a:t>
            </a:r>
          </a:p>
        </p:txBody>
      </p:sp>
    </p:spTree>
    <p:extLst>
      <p:ext uri="{BB962C8B-B14F-4D97-AF65-F5344CB8AC3E}">
        <p14:creationId xmlns:p14="http://schemas.microsoft.com/office/powerpoint/2010/main" val="3592440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Bullets Blue">
    <p:bg>
      <p:bgPr>
        <a:solidFill>
          <a:srgbClr val="0084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315" y="541378"/>
            <a:ext cx="8047133" cy="1082757"/>
          </a:xfrm>
        </p:spPr>
        <p:txBody>
          <a:bodyPr tIns="54450" anchor="t" anchorCtr="0"/>
          <a:lstStyle>
            <a:lvl1pPr>
              <a:defRPr sz="3600" b="1">
                <a:solidFill>
                  <a:schemeClr val="bg1"/>
                </a:solidFill>
              </a:defRPr>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11317" y="1772997"/>
            <a:ext cx="8047133" cy="4524784"/>
          </a:xfrm>
        </p:spPr>
        <p:txBody>
          <a:bodyPr/>
          <a:lstStyle>
            <a:lvl1pPr marL="435591" indent="-326692">
              <a:spcAft>
                <a:spcPts val="808"/>
              </a:spcAft>
              <a:buClr>
                <a:schemeClr val="bg1"/>
              </a:buClr>
              <a:buSzPct val="100000"/>
              <a:buFont typeface="Arial" panose="020B0604020202020204" pitchFamily="34" charset="0"/>
              <a:buChar char="•"/>
              <a:defRPr baseline="0">
                <a:solidFill>
                  <a:schemeClr val="bg1"/>
                </a:solidFill>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t-EE"/>
              <a:t>Muutke teksti laade</a:t>
            </a:r>
          </a:p>
        </p:txBody>
      </p:sp>
    </p:spTree>
    <p:extLst>
      <p:ext uri="{BB962C8B-B14F-4D97-AF65-F5344CB8AC3E}">
        <p14:creationId xmlns:p14="http://schemas.microsoft.com/office/powerpoint/2010/main" val="4030983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5" name="Rectangle 4"/>
          <p:cNvSpPr/>
          <p:nvPr userDrawn="1"/>
        </p:nvSpPr>
        <p:spPr bwMode="auto">
          <a:xfrm>
            <a:off x="0" y="1805134"/>
            <a:ext cx="9144000" cy="5052866"/>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2199" tIns="46101" rIns="92199" bIns="46101" numCol="1" rtlCol="0" anchor="t" anchorCtr="0" compatLnSpc="1">
            <a:prstTxWarp prst="textNoShape">
              <a:avLst/>
            </a:prstTxWarp>
          </a:bodyPr>
          <a:lstStyle/>
          <a:p>
            <a:pPr defTabSz="452997" fontAlgn="base" hangingPunct="0">
              <a:lnSpc>
                <a:spcPct val="110000"/>
              </a:lnSpc>
              <a:spcBef>
                <a:spcPct val="0"/>
              </a:spcBef>
              <a:spcAft>
                <a:spcPct val="0"/>
              </a:spcAft>
              <a:buClr>
                <a:srgbClr val="000000"/>
              </a:buClr>
              <a:buSzPct val="100000"/>
              <a:buFont typeface="Times New Roman" panose="02020603050405020304" pitchFamily="18" charset="0"/>
              <a:buNone/>
            </a:pPr>
            <a:endParaRPr lang="en-US">
              <a:noFill/>
            </a:endParaRPr>
          </a:p>
        </p:txBody>
      </p:sp>
      <p:sp>
        <p:nvSpPr>
          <p:cNvPr id="7" name="Title 1"/>
          <p:cNvSpPr>
            <a:spLocks noGrp="1"/>
          </p:cNvSpPr>
          <p:nvPr>
            <p:ph type="ctrTitle" hasCustomPrompt="1"/>
          </p:nvPr>
        </p:nvSpPr>
        <p:spPr>
          <a:xfrm>
            <a:off x="1426537" y="2454268"/>
            <a:ext cx="7315576" cy="974751"/>
          </a:xfrm>
        </p:spPr>
        <p:txBody>
          <a:bodyPr tIns="87118" anchor="t" anchorCtr="0"/>
          <a:lstStyle>
            <a:lvl1pPr algn="l">
              <a:defRPr sz="5800">
                <a:solidFill>
                  <a:schemeClr val="bg1"/>
                </a:solidFill>
              </a:defRPr>
            </a:lvl1pPr>
          </a:lstStyle>
          <a:p>
            <a:r>
              <a:rPr lang="et-EE" dirty="0"/>
              <a:t>Aitäh!</a:t>
            </a:r>
            <a:endParaRPr lang="en-US" dirty="0"/>
          </a:p>
        </p:txBody>
      </p:sp>
      <p:sp>
        <p:nvSpPr>
          <p:cNvPr id="8" name="Subtitle 2"/>
          <p:cNvSpPr>
            <a:spLocks noGrp="1"/>
          </p:cNvSpPr>
          <p:nvPr>
            <p:ph type="subTitle" idx="1" hasCustomPrompt="1"/>
          </p:nvPr>
        </p:nvSpPr>
        <p:spPr>
          <a:xfrm>
            <a:off x="1426537" y="3645594"/>
            <a:ext cx="7315576" cy="1732411"/>
          </a:xfrm>
        </p:spPr>
        <p:txBody>
          <a:bodyPr/>
          <a:lstStyle>
            <a:lvl1pPr marL="0" indent="0" algn="l">
              <a:spcAft>
                <a:spcPts val="0"/>
              </a:spcAft>
              <a:buNone/>
              <a:defRPr sz="2600" b="0">
                <a:solidFill>
                  <a:schemeClr val="bg1"/>
                </a:solidFill>
              </a:defRPr>
            </a:lvl1pPr>
            <a:lvl2pPr marL="460997" indent="0" algn="ctr">
              <a:buNone/>
              <a:defRPr sz="2000"/>
            </a:lvl2pPr>
            <a:lvl3pPr marL="921999" indent="0" algn="ctr">
              <a:buNone/>
              <a:defRPr sz="1800"/>
            </a:lvl3pPr>
            <a:lvl4pPr marL="1382997" indent="0" algn="ctr">
              <a:buNone/>
              <a:defRPr sz="1600"/>
            </a:lvl4pPr>
            <a:lvl5pPr marL="1843999" indent="0" algn="ctr">
              <a:buNone/>
              <a:defRPr sz="1600"/>
            </a:lvl5pPr>
            <a:lvl6pPr marL="2304996" indent="0" algn="ctr">
              <a:buNone/>
              <a:defRPr sz="1600"/>
            </a:lvl6pPr>
            <a:lvl7pPr marL="2765996" indent="0" algn="ctr">
              <a:buNone/>
              <a:defRPr sz="1600"/>
            </a:lvl7pPr>
            <a:lvl8pPr marL="3226995" indent="0" algn="ctr">
              <a:buNone/>
              <a:defRPr sz="1600"/>
            </a:lvl8pPr>
            <a:lvl9pPr marL="3687996" indent="0" algn="ctr">
              <a:buNone/>
              <a:defRPr sz="1600"/>
            </a:lvl9pPr>
          </a:lstStyle>
          <a:p>
            <a:r>
              <a:rPr lang="et-EE" dirty="0"/>
              <a:t>Eesnimi Perenimi</a:t>
            </a:r>
          </a:p>
          <a:p>
            <a:r>
              <a:rPr lang="et-EE" dirty="0"/>
              <a:t>eesnimi.perenimi@agri.ee</a:t>
            </a:r>
          </a:p>
          <a:p>
            <a:endParaRPr lang="et-EE" dirty="0"/>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5376" y="218912"/>
            <a:ext cx="3517234" cy="13845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3299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26537" y="2454249"/>
            <a:ext cx="7315576" cy="1804595"/>
          </a:xfrm>
        </p:spPr>
        <p:txBody>
          <a:bodyPr tIns="87118" anchor="t" anchorCtr="0"/>
          <a:lstStyle>
            <a:lvl1pPr algn="l">
              <a:defRPr sz="5800"/>
            </a:lvl1pPr>
          </a:lstStyle>
          <a:p>
            <a:r>
              <a:rPr lang="et-EE" dirty="0"/>
              <a:t>Slaidiesitluse </a:t>
            </a:r>
            <a:br>
              <a:rPr lang="et-EE" dirty="0"/>
            </a:br>
            <a:r>
              <a:rPr lang="et-EE" dirty="0"/>
              <a:t>pealkiri</a:t>
            </a:r>
            <a:endParaRPr lang="en-US" dirty="0"/>
          </a:p>
        </p:txBody>
      </p:sp>
      <p:sp>
        <p:nvSpPr>
          <p:cNvPr id="3" name="Subtitle 2"/>
          <p:cNvSpPr>
            <a:spLocks noGrp="1"/>
          </p:cNvSpPr>
          <p:nvPr>
            <p:ph type="subTitle" idx="1" hasCustomPrompt="1"/>
          </p:nvPr>
        </p:nvSpPr>
        <p:spPr>
          <a:xfrm>
            <a:off x="1426537" y="4536770"/>
            <a:ext cx="7315576" cy="1732411"/>
          </a:xfrm>
        </p:spPr>
        <p:txBody>
          <a:bodyPr/>
          <a:lstStyle>
            <a:lvl1pPr marL="0" indent="0" algn="l">
              <a:spcAft>
                <a:spcPts val="0"/>
              </a:spcAft>
              <a:buNone/>
              <a:defRPr sz="2600" b="0"/>
            </a:lvl1pPr>
            <a:lvl2pPr marL="460997" indent="0" algn="ctr">
              <a:buNone/>
              <a:defRPr sz="2000"/>
            </a:lvl2pPr>
            <a:lvl3pPr marL="921999" indent="0" algn="ctr">
              <a:buNone/>
              <a:defRPr sz="1800"/>
            </a:lvl3pPr>
            <a:lvl4pPr marL="1382997" indent="0" algn="ctr">
              <a:buNone/>
              <a:defRPr sz="1600"/>
            </a:lvl4pPr>
            <a:lvl5pPr marL="1843999" indent="0" algn="ctr">
              <a:buNone/>
              <a:defRPr sz="1600"/>
            </a:lvl5pPr>
            <a:lvl6pPr marL="2304996" indent="0" algn="ctr">
              <a:buNone/>
              <a:defRPr sz="1600"/>
            </a:lvl6pPr>
            <a:lvl7pPr marL="2765996" indent="0" algn="ctr">
              <a:buNone/>
              <a:defRPr sz="1600"/>
            </a:lvl7pPr>
            <a:lvl8pPr marL="3226995" indent="0" algn="ctr">
              <a:buNone/>
              <a:defRPr sz="1600"/>
            </a:lvl8pPr>
            <a:lvl9pPr marL="3687996" indent="0" algn="ctr">
              <a:buNone/>
              <a:defRPr sz="1600"/>
            </a:lvl9pPr>
          </a:lstStyle>
          <a:p>
            <a:r>
              <a:rPr lang="et-EE" dirty="0"/>
              <a:t>Eesnimi Perenimi</a:t>
            </a:r>
            <a:br>
              <a:rPr lang="et-EE" dirty="0"/>
            </a:br>
            <a:r>
              <a:rPr lang="et-EE" dirty="0"/>
              <a:t>asutuse nimetus / ametinimetus</a:t>
            </a:r>
            <a:br>
              <a:rPr lang="et-EE" dirty="0"/>
            </a:br>
            <a:br>
              <a:rPr lang="et-EE" dirty="0"/>
            </a:br>
            <a:r>
              <a:rPr lang="et-EE" dirty="0"/>
              <a:t>14.12.2013</a:t>
            </a:r>
            <a:endParaRPr lang="en-US" dirty="0"/>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8820" y="220249"/>
            <a:ext cx="3517519" cy="13846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05276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26537" y="2454268"/>
            <a:ext cx="7315576" cy="974751"/>
          </a:xfrm>
        </p:spPr>
        <p:txBody>
          <a:bodyPr tIns="87118" anchor="t" anchorCtr="0"/>
          <a:lstStyle>
            <a:lvl1pPr algn="l">
              <a:defRPr sz="5800"/>
            </a:lvl1pPr>
          </a:lstStyle>
          <a:p>
            <a:r>
              <a:rPr lang="et-EE" dirty="0"/>
              <a:t>Aitäh!</a:t>
            </a:r>
            <a:endParaRPr lang="en-US" dirty="0"/>
          </a:p>
        </p:txBody>
      </p:sp>
      <p:sp>
        <p:nvSpPr>
          <p:cNvPr id="8" name="Subtitle 2"/>
          <p:cNvSpPr>
            <a:spLocks noGrp="1"/>
          </p:cNvSpPr>
          <p:nvPr>
            <p:ph type="subTitle" idx="1" hasCustomPrompt="1"/>
          </p:nvPr>
        </p:nvSpPr>
        <p:spPr>
          <a:xfrm>
            <a:off x="1426537" y="3645594"/>
            <a:ext cx="7315576" cy="1732411"/>
          </a:xfrm>
        </p:spPr>
        <p:txBody>
          <a:bodyPr/>
          <a:lstStyle>
            <a:lvl1pPr marL="0" indent="0" algn="l">
              <a:spcAft>
                <a:spcPts val="0"/>
              </a:spcAft>
              <a:buNone/>
              <a:defRPr sz="2600" b="0"/>
            </a:lvl1pPr>
            <a:lvl2pPr marL="460997" indent="0" algn="ctr">
              <a:buNone/>
              <a:defRPr sz="2000"/>
            </a:lvl2pPr>
            <a:lvl3pPr marL="921999" indent="0" algn="ctr">
              <a:buNone/>
              <a:defRPr sz="1800"/>
            </a:lvl3pPr>
            <a:lvl4pPr marL="1382997" indent="0" algn="ctr">
              <a:buNone/>
              <a:defRPr sz="1600"/>
            </a:lvl4pPr>
            <a:lvl5pPr marL="1843999" indent="0" algn="ctr">
              <a:buNone/>
              <a:defRPr sz="1600"/>
            </a:lvl5pPr>
            <a:lvl6pPr marL="2304996" indent="0" algn="ctr">
              <a:buNone/>
              <a:defRPr sz="1600"/>
            </a:lvl6pPr>
            <a:lvl7pPr marL="2765996" indent="0" algn="ctr">
              <a:buNone/>
              <a:defRPr sz="1600"/>
            </a:lvl7pPr>
            <a:lvl8pPr marL="3226995" indent="0" algn="ctr">
              <a:buNone/>
              <a:defRPr sz="1600"/>
            </a:lvl8pPr>
            <a:lvl9pPr marL="3687996" indent="0" algn="ctr">
              <a:buNone/>
              <a:defRPr sz="1600"/>
            </a:lvl9pPr>
          </a:lstStyle>
          <a:p>
            <a:r>
              <a:rPr lang="et-EE" dirty="0"/>
              <a:t>Eesnimi Perenimi</a:t>
            </a:r>
          </a:p>
          <a:p>
            <a:r>
              <a:rPr lang="et-EE" dirty="0"/>
              <a:t>eesnimi.perenimi@agri.ee</a:t>
            </a:r>
          </a:p>
          <a:p>
            <a:endParaRPr lang="et-EE" dirty="0"/>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5376" y="218912"/>
            <a:ext cx="3517234" cy="13845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901448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296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p:cNvSpPr/>
          <p:nvPr userDrawn="1"/>
        </p:nvSpPr>
        <p:spPr bwMode="auto">
          <a:xfrm>
            <a:off x="0" y="1805134"/>
            <a:ext cx="9144000" cy="5052866"/>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2219" tIns="46110" rIns="92219" bIns="46110" numCol="1" rtlCol="0" anchor="t" anchorCtr="0" compatLnSpc="1">
            <a:prstTxWarp prst="textNoShape">
              <a:avLst/>
            </a:prstTxWarp>
          </a:bodyPr>
          <a:lstStyle/>
          <a:p>
            <a:pPr defTabSz="453092" fontAlgn="base" hangingPunct="0">
              <a:lnSpc>
                <a:spcPct val="110000"/>
              </a:lnSpc>
              <a:spcBef>
                <a:spcPct val="0"/>
              </a:spcBef>
              <a:spcAft>
                <a:spcPct val="0"/>
              </a:spcAft>
              <a:buClr>
                <a:srgbClr val="000000"/>
              </a:buClr>
              <a:buSzPct val="100000"/>
              <a:buFont typeface="Times New Roman" panose="02020603050405020304" pitchFamily="18" charset="0"/>
              <a:buNone/>
            </a:pPr>
            <a:endParaRPr lang="en-US">
              <a:noFill/>
            </a:endParaRPr>
          </a:p>
        </p:txBody>
      </p:sp>
      <p:sp>
        <p:nvSpPr>
          <p:cNvPr id="2" name="Title 1"/>
          <p:cNvSpPr>
            <a:spLocks noGrp="1"/>
          </p:cNvSpPr>
          <p:nvPr>
            <p:ph type="ctrTitle" hasCustomPrompt="1"/>
          </p:nvPr>
        </p:nvSpPr>
        <p:spPr>
          <a:xfrm>
            <a:off x="1426537" y="2454249"/>
            <a:ext cx="7315576" cy="1804595"/>
          </a:xfrm>
        </p:spPr>
        <p:txBody>
          <a:bodyPr tIns="87136" anchor="t" anchorCtr="0"/>
          <a:lstStyle>
            <a:lvl1pPr algn="l">
              <a:defRPr sz="5800" baseline="0">
                <a:solidFill>
                  <a:schemeClr val="bg1"/>
                </a:solidFill>
              </a:defRPr>
            </a:lvl1pPr>
          </a:lstStyle>
          <a:p>
            <a:r>
              <a:rPr lang="et-EE" dirty="0"/>
              <a:t>Slaidiesitluse </a:t>
            </a:r>
            <a:br>
              <a:rPr lang="et-EE" dirty="0"/>
            </a:br>
            <a:r>
              <a:rPr lang="et-EE" dirty="0"/>
              <a:t>pealkiri</a:t>
            </a:r>
            <a:endParaRPr lang="en-US" dirty="0"/>
          </a:p>
        </p:txBody>
      </p:sp>
      <p:sp>
        <p:nvSpPr>
          <p:cNvPr id="3" name="Subtitle 2"/>
          <p:cNvSpPr>
            <a:spLocks noGrp="1"/>
          </p:cNvSpPr>
          <p:nvPr>
            <p:ph type="subTitle" idx="1" hasCustomPrompt="1"/>
          </p:nvPr>
        </p:nvSpPr>
        <p:spPr>
          <a:xfrm>
            <a:off x="1426537" y="4536768"/>
            <a:ext cx="7315576" cy="1732411"/>
          </a:xfrm>
        </p:spPr>
        <p:txBody>
          <a:bodyPr/>
          <a:lstStyle>
            <a:lvl1pPr marL="0" indent="0" algn="l">
              <a:spcAft>
                <a:spcPts val="0"/>
              </a:spcAft>
              <a:buNone/>
              <a:defRPr sz="2600" b="0">
                <a:solidFill>
                  <a:schemeClr val="bg1"/>
                </a:solidFill>
              </a:defRPr>
            </a:lvl1pPr>
            <a:lvl2pPr marL="461093" indent="0" algn="ctr">
              <a:buNone/>
              <a:defRPr sz="2000"/>
            </a:lvl2pPr>
            <a:lvl3pPr marL="922191" indent="0" algn="ctr">
              <a:buNone/>
              <a:defRPr sz="1800"/>
            </a:lvl3pPr>
            <a:lvl4pPr marL="1383284" indent="0" algn="ctr">
              <a:buNone/>
              <a:defRPr sz="1600"/>
            </a:lvl4pPr>
            <a:lvl5pPr marL="1844383" indent="0" algn="ctr">
              <a:buNone/>
              <a:defRPr sz="1600"/>
            </a:lvl5pPr>
            <a:lvl6pPr marL="2305475" indent="0" algn="ctr">
              <a:buNone/>
              <a:defRPr sz="1600"/>
            </a:lvl6pPr>
            <a:lvl7pPr marL="2766572" indent="0" algn="ctr">
              <a:buNone/>
              <a:defRPr sz="1600"/>
            </a:lvl7pPr>
            <a:lvl8pPr marL="3227667" indent="0" algn="ctr">
              <a:buNone/>
              <a:defRPr sz="1600"/>
            </a:lvl8pPr>
            <a:lvl9pPr marL="3688762" indent="0" algn="ctr">
              <a:buNone/>
              <a:defRPr sz="1600"/>
            </a:lvl9pPr>
          </a:lstStyle>
          <a:p>
            <a:r>
              <a:rPr lang="et-EE" dirty="0"/>
              <a:t>Eesnimi Perenimi</a:t>
            </a:r>
            <a:br>
              <a:rPr lang="et-EE" dirty="0"/>
            </a:br>
            <a:r>
              <a:rPr lang="et-EE" dirty="0"/>
              <a:t>asutuse nimetus </a:t>
            </a:r>
            <a:r>
              <a:rPr lang="et-EE"/>
              <a:t>/ ametinimetus</a:t>
            </a:r>
            <a:br>
              <a:rPr lang="et-EE"/>
            </a:br>
            <a:br>
              <a:rPr lang="et-EE"/>
            </a:br>
            <a:r>
              <a:rPr lang="et-EE"/>
              <a:t>14.12.2013</a:t>
            </a:r>
            <a:endParaRPr lang="en-US" dirty="0"/>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5376" y="218910"/>
            <a:ext cx="3517234" cy="13845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90176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315" y="541378"/>
            <a:ext cx="8047133" cy="1082757"/>
          </a:xfrm>
        </p:spPr>
        <p:txBody>
          <a:bodyPr tIns="54460" anchor="t" anchorCtr="0"/>
          <a:lstStyle>
            <a:lvl1pPr>
              <a:defRPr sz="3600" b="1"/>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11317" y="1772997"/>
            <a:ext cx="8047133" cy="4524784"/>
          </a:xfrm>
        </p:spPr>
        <p:txBody>
          <a:bodyPr/>
          <a:lstStyle>
            <a:lvl1pPr marL="0" indent="0">
              <a:spcAft>
                <a:spcPts val="808"/>
              </a:spcAft>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t-EE"/>
              <a:t>Muutke teksti laade</a:t>
            </a:r>
          </a:p>
        </p:txBody>
      </p:sp>
    </p:spTree>
    <p:extLst>
      <p:ext uri="{BB962C8B-B14F-4D97-AF65-F5344CB8AC3E}">
        <p14:creationId xmlns:p14="http://schemas.microsoft.com/office/powerpoint/2010/main" val="38910650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Kuupäeva kohatäide 2"/>
          <p:cNvSpPr>
            <a:spLocks noGrp="1"/>
          </p:cNvSpPr>
          <p:nvPr>
            <p:ph type="dt" idx="10"/>
          </p:nvPr>
        </p:nvSpPr>
        <p:spPr/>
        <p:txBody>
          <a:bodyPr/>
          <a:lstStyle>
            <a:lvl1pPr>
              <a:defRPr/>
            </a:lvl1pPr>
          </a:lstStyle>
          <a:p>
            <a:endParaRPr lang="et-EE" altLang="en-US"/>
          </a:p>
        </p:txBody>
      </p:sp>
      <p:sp>
        <p:nvSpPr>
          <p:cNvPr id="4" name="Jaluse kohatäide 3"/>
          <p:cNvSpPr>
            <a:spLocks noGrp="1"/>
          </p:cNvSpPr>
          <p:nvPr>
            <p:ph type="ftr" idx="11"/>
          </p:nvPr>
        </p:nvSpPr>
        <p:spPr/>
        <p:txBody>
          <a:bodyPr/>
          <a:lstStyle>
            <a:lvl1pPr>
              <a:defRPr/>
            </a:lvl1pPr>
          </a:lstStyle>
          <a:p>
            <a:endParaRPr lang="et-EE" altLang="en-US"/>
          </a:p>
        </p:txBody>
      </p:sp>
      <p:sp>
        <p:nvSpPr>
          <p:cNvPr id="5" name="Slaidinumbri kohatäide 4"/>
          <p:cNvSpPr>
            <a:spLocks noGrp="1"/>
          </p:cNvSpPr>
          <p:nvPr>
            <p:ph type="sldNum" idx="12"/>
          </p:nvPr>
        </p:nvSpPr>
        <p:spPr/>
        <p:txBody>
          <a:bodyPr/>
          <a:lstStyle>
            <a:lvl1pPr>
              <a:defRPr/>
            </a:lvl1pPr>
          </a:lstStyle>
          <a:p>
            <a:fld id="{C4617E69-1F1E-437C-A16C-6A9C5A41203A}" type="slidenum">
              <a:rPr lang="et-EE" altLang="en-US"/>
              <a:pPr/>
              <a:t>‹#›</a:t>
            </a:fld>
            <a:endParaRPr lang="et-EE" altLang="en-US"/>
          </a:p>
        </p:txBody>
      </p:sp>
    </p:spTree>
    <p:extLst>
      <p:ext uri="{BB962C8B-B14F-4D97-AF65-F5344CB8AC3E}">
        <p14:creationId xmlns:p14="http://schemas.microsoft.com/office/powerpoint/2010/main" val="1984121414"/>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Blue">
    <p:bg>
      <p:bgPr>
        <a:solidFill>
          <a:srgbClr val="0084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315" y="541378"/>
            <a:ext cx="8047133" cy="1082757"/>
          </a:xfrm>
        </p:spPr>
        <p:txBody>
          <a:bodyPr tIns="54460" anchor="t" anchorCtr="0"/>
          <a:lstStyle>
            <a:lvl1pPr>
              <a:defRPr sz="3600" b="1">
                <a:solidFill>
                  <a:schemeClr val="bg1"/>
                </a:solidFill>
              </a:defRPr>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11317" y="1772997"/>
            <a:ext cx="8047133" cy="4524784"/>
          </a:xfrm>
        </p:spPr>
        <p:txBody>
          <a:bodyPr/>
          <a:lstStyle>
            <a:lvl1pPr marL="0" indent="0">
              <a:spcAft>
                <a:spcPts val="808"/>
              </a:spcAft>
              <a:defRPr baseline="0">
                <a:solidFill>
                  <a:schemeClr val="bg1"/>
                </a:solidFill>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t-EE"/>
              <a:t>Muutke teksti laade</a:t>
            </a:r>
          </a:p>
        </p:txBody>
      </p:sp>
    </p:spTree>
    <p:extLst>
      <p:ext uri="{BB962C8B-B14F-4D97-AF65-F5344CB8AC3E}">
        <p14:creationId xmlns:p14="http://schemas.microsoft.com/office/powerpoint/2010/main" val="2066356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Bullets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315" y="541378"/>
            <a:ext cx="8047133" cy="1082757"/>
          </a:xfrm>
        </p:spPr>
        <p:txBody>
          <a:bodyPr tIns="54460" anchor="t" anchorCtr="0"/>
          <a:lstStyle>
            <a:lvl1pPr>
              <a:defRPr sz="3600" b="1"/>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11317" y="1772997"/>
            <a:ext cx="8047133" cy="4524784"/>
          </a:xfrm>
        </p:spPr>
        <p:txBody>
          <a:bodyPr/>
          <a:lstStyle>
            <a:lvl1pPr marL="435681" indent="-326760">
              <a:spcAft>
                <a:spcPts val="808"/>
              </a:spcAft>
              <a:buClr>
                <a:srgbClr val="0084D1"/>
              </a:buClr>
              <a:buSzPct val="100000"/>
              <a:buFont typeface="Arial" panose="020B0604020202020204" pitchFamily="34" charset="0"/>
              <a:buChar char="•"/>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t-EE"/>
              <a:t>Muutke teksti laade</a:t>
            </a:r>
          </a:p>
        </p:txBody>
      </p:sp>
    </p:spTree>
    <p:extLst>
      <p:ext uri="{BB962C8B-B14F-4D97-AF65-F5344CB8AC3E}">
        <p14:creationId xmlns:p14="http://schemas.microsoft.com/office/powerpoint/2010/main" val="565689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Bullets Blue">
    <p:bg>
      <p:bgPr>
        <a:solidFill>
          <a:srgbClr val="0084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315" y="541378"/>
            <a:ext cx="8047133" cy="1082757"/>
          </a:xfrm>
        </p:spPr>
        <p:txBody>
          <a:bodyPr tIns="54460" anchor="t" anchorCtr="0"/>
          <a:lstStyle>
            <a:lvl1pPr>
              <a:defRPr sz="3600" b="1">
                <a:solidFill>
                  <a:schemeClr val="bg1"/>
                </a:solidFill>
              </a:defRPr>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11317" y="1772997"/>
            <a:ext cx="8047133" cy="4524784"/>
          </a:xfrm>
        </p:spPr>
        <p:txBody>
          <a:bodyPr/>
          <a:lstStyle>
            <a:lvl1pPr marL="435681" indent="-326760">
              <a:spcAft>
                <a:spcPts val="808"/>
              </a:spcAft>
              <a:buClr>
                <a:schemeClr val="bg1"/>
              </a:buClr>
              <a:buSzPct val="100000"/>
              <a:buFont typeface="Arial" panose="020B0604020202020204" pitchFamily="34" charset="0"/>
              <a:buChar char="•"/>
              <a:defRPr baseline="0">
                <a:solidFill>
                  <a:schemeClr val="bg1"/>
                </a:solidFill>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t-EE"/>
              <a:t>Muutke teksti laade</a:t>
            </a:r>
          </a:p>
        </p:txBody>
      </p:sp>
    </p:spTree>
    <p:extLst>
      <p:ext uri="{BB962C8B-B14F-4D97-AF65-F5344CB8AC3E}">
        <p14:creationId xmlns:p14="http://schemas.microsoft.com/office/powerpoint/2010/main" val="3456067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5" name="Rectangle 4"/>
          <p:cNvSpPr/>
          <p:nvPr userDrawn="1"/>
        </p:nvSpPr>
        <p:spPr bwMode="auto">
          <a:xfrm>
            <a:off x="0" y="1805134"/>
            <a:ext cx="9144000" cy="5052866"/>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2219" tIns="46110" rIns="92219" bIns="46110" numCol="1" rtlCol="0" anchor="t" anchorCtr="0" compatLnSpc="1">
            <a:prstTxWarp prst="textNoShape">
              <a:avLst/>
            </a:prstTxWarp>
          </a:bodyPr>
          <a:lstStyle/>
          <a:p>
            <a:pPr defTabSz="453092" fontAlgn="base" hangingPunct="0">
              <a:lnSpc>
                <a:spcPct val="110000"/>
              </a:lnSpc>
              <a:spcBef>
                <a:spcPct val="0"/>
              </a:spcBef>
              <a:spcAft>
                <a:spcPct val="0"/>
              </a:spcAft>
              <a:buClr>
                <a:srgbClr val="000000"/>
              </a:buClr>
              <a:buSzPct val="100000"/>
              <a:buFont typeface="Times New Roman" panose="02020603050405020304" pitchFamily="18" charset="0"/>
              <a:buNone/>
            </a:pPr>
            <a:endParaRPr lang="en-US">
              <a:noFill/>
            </a:endParaRPr>
          </a:p>
        </p:txBody>
      </p:sp>
      <p:sp>
        <p:nvSpPr>
          <p:cNvPr id="7" name="Title 1"/>
          <p:cNvSpPr>
            <a:spLocks noGrp="1"/>
          </p:cNvSpPr>
          <p:nvPr>
            <p:ph type="ctrTitle" hasCustomPrompt="1"/>
          </p:nvPr>
        </p:nvSpPr>
        <p:spPr>
          <a:xfrm>
            <a:off x="1426537" y="2454266"/>
            <a:ext cx="7315576" cy="974751"/>
          </a:xfrm>
        </p:spPr>
        <p:txBody>
          <a:bodyPr tIns="87136" anchor="t" anchorCtr="0"/>
          <a:lstStyle>
            <a:lvl1pPr algn="l">
              <a:defRPr sz="5800">
                <a:solidFill>
                  <a:schemeClr val="bg1"/>
                </a:solidFill>
              </a:defRPr>
            </a:lvl1pPr>
          </a:lstStyle>
          <a:p>
            <a:r>
              <a:rPr lang="et-EE" dirty="0"/>
              <a:t>Aitäh!</a:t>
            </a:r>
            <a:endParaRPr lang="en-US" dirty="0"/>
          </a:p>
        </p:txBody>
      </p:sp>
      <p:sp>
        <p:nvSpPr>
          <p:cNvPr id="8" name="Subtitle 2"/>
          <p:cNvSpPr>
            <a:spLocks noGrp="1"/>
          </p:cNvSpPr>
          <p:nvPr>
            <p:ph type="subTitle" idx="1" hasCustomPrompt="1"/>
          </p:nvPr>
        </p:nvSpPr>
        <p:spPr>
          <a:xfrm>
            <a:off x="1426537" y="3645592"/>
            <a:ext cx="7315576" cy="1732411"/>
          </a:xfrm>
        </p:spPr>
        <p:txBody>
          <a:bodyPr/>
          <a:lstStyle>
            <a:lvl1pPr marL="0" indent="0" algn="l">
              <a:spcAft>
                <a:spcPts val="0"/>
              </a:spcAft>
              <a:buNone/>
              <a:defRPr sz="2600" b="0">
                <a:solidFill>
                  <a:schemeClr val="bg1"/>
                </a:solidFill>
              </a:defRPr>
            </a:lvl1pPr>
            <a:lvl2pPr marL="461093" indent="0" algn="ctr">
              <a:buNone/>
              <a:defRPr sz="2000"/>
            </a:lvl2pPr>
            <a:lvl3pPr marL="922191" indent="0" algn="ctr">
              <a:buNone/>
              <a:defRPr sz="1800"/>
            </a:lvl3pPr>
            <a:lvl4pPr marL="1383284" indent="0" algn="ctr">
              <a:buNone/>
              <a:defRPr sz="1600"/>
            </a:lvl4pPr>
            <a:lvl5pPr marL="1844383" indent="0" algn="ctr">
              <a:buNone/>
              <a:defRPr sz="1600"/>
            </a:lvl5pPr>
            <a:lvl6pPr marL="2305475" indent="0" algn="ctr">
              <a:buNone/>
              <a:defRPr sz="1600"/>
            </a:lvl6pPr>
            <a:lvl7pPr marL="2766572" indent="0" algn="ctr">
              <a:buNone/>
              <a:defRPr sz="1600"/>
            </a:lvl7pPr>
            <a:lvl8pPr marL="3227667" indent="0" algn="ctr">
              <a:buNone/>
              <a:defRPr sz="1600"/>
            </a:lvl8pPr>
            <a:lvl9pPr marL="3688762" indent="0" algn="ctr">
              <a:buNone/>
              <a:defRPr sz="1600"/>
            </a:lvl9pPr>
          </a:lstStyle>
          <a:p>
            <a:r>
              <a:rPr lang="et-EE" dirty="0"/>
              <a:t>Eesnimi Perenimi</a:t>
            </a:r>
          </a:p>
          <a:p>
            <a:r>
              <a:rPr lang="et-EE" dirty="0"/>
              <a:t>eesnimi.perenimi@agri.ee</a:t>
            </a:r>
          </a:p>
          <a:p>
            <a:endParaRPr lang="et-EE" dirty="0"/>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5376" y="218910"/>
            <a:ext cx="3517234" cy="13845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50181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26537" y="2454249"/>
            <a:ext cx="7315576" cy="1804595"/>
          </a:xfrm>
        </p:spPr>
        <p:txBody>
          <a:bodyPr tIns="87136" anchor="t" anchorCtr="0"/>
          <a:lstStyle>
            <a:lvl1pPr algn="l">
              <a:defRPr sz="5800"/>
            </a:lvl1pPr>
          </a:lstStyle>
          <a:p>
            <a:r>
              <a:rPr lang="et-EE" dirty="0"/>
              <a:t>Slaidiesitluse </a:t>
            </a:r>
            <a:br>
              <a:rPr lang="et-EE" dirty="0"/>
            </a:br>
            <a:r>
              <a:rPr lang="et-EE" dirty="0"/>
              <a:t>pealkiri</a:t>
            </a:r>
            <a:endParaRPr lang="en-US" dirty="0"/>
          </a:p>
        </p:txBody>
      </p:sp>
      <p:sp>
        <p:nvSpPr>
          <p:cNvPr id="3" name="Subtitle 2"/>
          <p:cNvSpPr>
            <a:spLocks noGrp="1"/>
          </p:cNvSpPr>
          <p:nvPr>
            <p:ph type="subTitle" idx="1" hasCustomPrompt="1"/>
          </p:nvPr>
        </p:nvSpPr>
        <p:spPr>
          <a:xfrm>
            <a:off x="1426537" y="4536768"/>
            <a:ext cx="7315576" cy="1732411"/>
          </a:xfrm>
        </p:spPr>
        <p:txBody>
          <a:bodyPr/>
          <a:lstStyle>
            <a:lvl1pPr marL="0" indent="0" algn="l">
              <a:spcAft>
                <a:spcPts val="0"/>
              </a:spcAft>
              <a:buNone/>
              <a:defRPr sz="2600" b="0"/>
            </a:lvl1pPr>
            <a:lvl2pPr marL="461093" indent="0" algn="ctr">
              <a:buNone/>
              <a:defRPr sz="2000"/>
            </a:lvl2pPr>
            <a:lvl3pPr marL="922191" indent="0" algn="ctr">
              <a:buNone/>
              <a:defRPr sz="1800"/>
            </a:lvl3pPr>
            <a:lvl4pPr marL="1383284" indent="0" algn="ctr">
              <a:buNone/>
              <a:defRPr sz="1600"/>
            </a:lvl4pPr>
            <a:lvl5pPr marL="1844383" indent="0" algn="ctr">
              <a:buNone/>
              <a:defRPr sz="1600"/>
            </a:lvl5pPr>
            <a:lvl6pPr marL="2305475" indent="0" algn="ctr">
              <a:buNone/>
              <a:defRPr sz="1600"/>
            </a:lvl6pPr>
            <a:lvl7pPr marL="2766572" indent="0" algn="ctr">
              <a:buNone/>
              <a:defRPr sz="1600"/>
            </a:lvl7pPr>
            <a:lvl8pPr marL="3227667" indent="0" algn="ctr">
              <a:buNone/>
              <a:defRPr sz="1600"/>
            </a:lvl8pPr>
            <a:lvl9pPr marL="3688762" indent="0" algn="ctr">
              <a:buNone/>
              <a:defRPr sz="1600"/>
            </a:lvl9pPr>
          </a:lstStyle>
          <a:p>
            <a:r>
              <a:rPr lang="et-EE" dirty="0"/>
              <a:t>Eesnimi Perenimi</a:t>
            </a:r>
            <a:br>
              <a:rPr lang="et-EE" dirty="0"/>
            </a:br>
            <a:r>
              <a:rPr lang="et-EE" dirty="0"/>
              <a:t>asutuse nimetus / ametinimetus</a:t>
            </a:r>
            <a:br>
              <a:rPr lang="et-EE" dirty="0"/>
            </a:br>
            <a:br>
              <a:rPr lang="et-EE" dirty="0"/>
            </a:br>
            <a:r>
              <a:rPr lang="et-EE" dirty="0"/>
              <a:t>14.12.2013</a:t>
            </a:r>
            <a:endParaRPr lang="en-US" dirty="0"/>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8818" y="220249"/>
            <a:ext cx="3517519" cy="13846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08408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26537" y="2454266"/>
            <a:ext cx="7315576" cy="974751"/>
          </a:xfrm>
        </p:spPr>
        <p:txBody>
          <a:bodyPr tIns="87136" anchor="t" anchorCtr="0"/>
          <a:lstStyle>
            <a:lvl1pPr algn="l">
              <a:defRPr sz="5800"/>
            </a:lvl1pPr>
          </a:lstStyle>
          <a:p>
            <a:r>
              <a:rPr lang="et-EE" dirty="0"/>
              <a:t>Aitäh!</a:t>
            </a:r>
            <a:endParaRPr lang="en-US" dirty="0"/>
          </a:p>
        </p:txBody>
      </p:sp>
      <p:sp>
        <p:nvSpPr>
          <p:cNvPr id="8" name="Subtitle 2"/>
          <p:cNvSpPr>
            <a:spLocks noGrp="1"/>
          </p:cNvSpPr>
          <p:nvPr>
            <p:ph type="subTitle" idx="1" hasCustomPrompt="1"/>
          </p:nvPr>
        </p:nvSpPr>
        <p:spPr>
          <a:xfrm>
            <a:off x="1426537" y="3645592"/>
            <a:ext cx="7315576" cy="1732411"/>
          </a:xfrm>
        </p:spPr>
        <p:txBody>
          <a:bodyPr/>
          <a:lstStyle>
            <a:lvl1pPr marL="0" indent="0" algn="l">
              <a:spcAft>
                <a:spcPts val="0"/>
              </a:spcAft>
              <a:buNone/>
              <a:defRPr sz="2600" b="0"/>
            </a:lvl1pPr>
            <a:lvl2pPr marL="461093" indent="0" algn="ctr">
              <a:buNone/>
              <a:defRPr sz="2000"/>
            </a:lvl2pPr>
            <a:lvl3pPr marL="922191" indent="0" algn="ctr">
              <a:buNone/>
              <a:defRPr sz="1800"/>
            </a:lvl3pPr>
            <a:lvl4pPr marL="1383284" indent="0" algn="ctr">
              <a:buNone/>
              <a:defRPr sz="1600"/>
            </a:lvl4pPr>
            <a:lvl5pPr marL="1844383" indent="0" algn="ctr">
              <a:buNone/>
              <a:defRPr sz="1600"/>
            </a:lvl5pPr>
            <a:lvl6pPr marL="2305475" indent="0" algn="ctr">
              <a:buNone/>
              <a:defRPr sz="1600"/>
            </a:lvl6pPr>
            <a:lvl7pPr marL="2766572" indent="0" algn="ctr">
              <a:buNone/>
              <a:defRPr sz="1600"/>
            </a:lvl7pPr>
            <a:lvl8pPr marL="3227667" indent="0" algn="ctr">
              <a:buNone/>
              <a:defRPr sz="1600"/>
            </a:lvl8pPr>
            <a:lvl9pPr marL="3688762" indent="0" algn="ctr">
              <a:buNone/>
              <a:defRPr sz="1600"/>
            </a:lvl9pPr>
          </a:lstStyle>
          <a:p>
            <a:r>
              <a:rPr lang="et-EE" dirty="0"/>
              <a:t>Eesnimi Perenimi</a:t>
            </a:r>
          </a:p>
          <a:p>
            <a:r>
              <a:rPr lang="et-EE" dirty="0"/>
              <a:t>eesnimi.perenimi@agri.ee</a:t>
            </a:r>
          </a:p>
          <a:p>
            <a:endParaRPr lang="et-EE" dirty="0"/>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5376" y="218910"/>
            <a:ext cx="3517234" cy="13845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79803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965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Pealkiri 1"/>
          <p:cNvSpPr>
            <a:spLocks noGrp="1"/>
          </p:cNvSpPr>
          <p:nvPr>
            <p:ph type="ctrTitle"/>
          </p:nvPr>
        </p:nvSpPr>
        <p:spPr>
          <a:xfrm>
            <a:off x="685518" y="2131089"/>
            <a:ext cx="7772964" cy="1469002"/>
          </a:xfrm>
        </p:spPr>
        <p:txBody>
          <a:bodyPr/>
          <a:lstStyle/>
          <a:p>
            <a:r>
              <a:rPr lang="et-EE"/>
              <a:t>Muutke tiitli laadi</a:t>
            </a:r>
            <a:endParaRPr lang="en-US"/>
          </a:p>
        </p:txBody>
      </p:sp>
      <p:sp>
        <p:nvSpPr>
          <p:cNvPr id="3" name="Alapealkiri 2"/>
          <p:cNvSpPr>
            <a:spLocks noGrp="1"/>
          </p:cNvSpPr>
          <p:nvPr>
            <p:ph type="subTitle" idx="1"/>
          </p:nvPr>
        </p:nvSpPr>
        <p:spPr>
          <a:xfrm>
            <a:off x="1371037" y="3886571"/>
            <a:ext cx="6401929" cy="1752300"/>
          </a:xfrm>
        </p:spPr>
        <p:txBody>
          <a:bodyPr/>
          <a:lstStyle>
            <a:lvl1pPr marL="0" indent="0" algn="ctr">
              <a:buNone/>
              <a:defRPr/>
            </a:lvl1pPr>
            <a:lvl2pPr marL="461815" indent="0" algn="ctr">
              <a:buNone/>
              <a:defRPr/>
            </a:lvl2pPr>
            <a:lvl3pPr marL="923631" indent="0" algn="ctr">
              <a:buNone/>
              <a:defRPr/>
            </a:lvl3pPr>
            <a:lvl4pPr marL="1385446" indent="0" algn="ctr">
              <a:buNone/>
              <a:defRPr/>
            </a:lvl4pPr>
            <a:lvl5pPr marL="1847262" indent="0" algn="ctr">
              <a:buNone/>
              <a:defRPr/>
            </a:lvl5pPr>
            <a:lvl6pPr marL="2309077" indent="0" algn="ctr">
              <a:buNone/>
              <a:defRPr/>
            </a:lvl6pPr>
            <a:lvl7pPr marL="2770893" indent="0" algn="ctr">
              <a:buNone/>
              <a:defRPr/>
            </a:lvl7pPr>
            <a:lvl8pPr marL="3232708" indent="0" algn="ctr">
              <a:buNone/>
              <a:defRPr/>
            </a:lvl8pPr>
            <a:lvl9pPr marL="3694524" indent="0" algn="ctr">
              <a:buNone/>
              <a:defRPr/>
            </a:lvl9pPr>
          </a:lstStyle>
          <a:p>
            <a:r>
              <a:rPr lang="et-EE"/>
              <a:t>Klõpsake laadi muutmiseks</a:t>
            </a:r>
            <a:endParaRPr lang="en-US"/>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68D978CB-D379-4D3E-AD51-C952ED221A75}" type="slidenum">
              <a:rPr lang="et-EE" altLang="en-US"/>
              <a:pPr/>
              <a:t>‹#›</a:t>
            </a:fld>
            <a:endParaRPr lang="et-EE" altLang="en-US"/>
          </a:p>
        </p:txBody>
      </p:sp>
    </p:spTree>
    <p:extLst>
      <p:ext uri="{BB962C8B-B14F-4D97-AF65-F5344CB8AC3E}">
        <p14:creationId xmlns:p14="http://schemas.microsoft.com/office/powerpoint/2010/main" val="1577013930"/>
      </p:ext>
    </p:extLst>
  </p:cSld>
  <p:clrMapOvr>
    <a:masterClrMapping/>
  </p:clrMapOvr>
  <p:transition spd="slow">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lvl1pPr>
              <a:defRPr b="1">
                <a:solidFill>
                  <a:schemeClr val="accent2">
                    <a:lumMod val="60000"/>
                    <a:lumOff val="40000"/>
                  </a:schemeClr>
                </a:solidFill>
              </a:defRPr>
            </a:lvl1pPr>
          </a:lstStyle>
          <a:p>
            <a:r>
              <a:rPr lang="et-EE" dirty="0"/>
              <a:t>Muutke tiitli laadi</a:t>
            </a:r>
            <a:endParaRPr lang="en-US" dirty="0"/>
          </a:p>
        </p:txBody>
      </p:sp>
      <p:sp>
        <p:nvSpPr>
          <p:cNvPr id="3" name="Sisu kohatäide 2"/>
          <p:cNvSpPr>
            <a:spLocks noGrp="1"/>
          </p:cNvSpPr>
          <p:nvPr>
            <p:ph idx="1"/>
          </p:nvPr>
        </p:nvSpPr>
        <p:spPr/>
        <p:txBody>
          <a:bodyPr>
            <a:normAutofit/>
          </a:bodyPr>
          <a:lstStyle>
            <a:lvl1pPr marL="461815" indent="-461815">
              <a:buFont typeface="Wingdings" panose="05000000000000000000" pitchFamily="2" charset="2"/>
              <a:buChar char="ü"/>
              <a:defRPr b="1"/>
            </a:lvl1pPr>
            <a:lvl2pPr marL="923631" indent="-461815">
              <a:buFont typeface="Wingdings" panose="05000000000000000000" pitchFamily="2" charset="2"/>
              <a:buChar char="q"/>
              <a:defRPr/>
            </a:lvl2pPr>
            <a:lvl3pPr marL="1269992" indent="-346362">
              <a:buFont typeface="Wingdings" panose="05000000000000000000" pitchFamily="2" charset="2"/>
              <a:buChar char="§"/>
              <a:defRPr/>
            </a:lvl3pPr>
            <a:lvl4pPr marL="1731808" indent="-346362">
              <a:buFont typeface="Arial" panose="020B0604020202020204" pitchFamily="34" charset="0"/>
              <a:buChar char="•"/>
              <a:defRPr/>
            </a:lvl4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87A077C1-AD36-437D-A357-83C0FB8CF36F}" type="slidenum">
              <a:rPr lang="et-EE" altLang="en-US"/>
              <a:pPr/>
              <a:t>‹#›</a:t>
            </a:fld>
            <a:endParaRPr lang="et-EE" altLang="en-US"/>
          </a:p>
        </p:txBody>
      </p:sp>
    </p:spTree>
    <p:extLst>
      <p:ext uri="{BB962C8B-B14F-4D97-AF65-F5344CB8AC3E}">
        <p14:creationId xmlns:p14="http://schemas.microsoft.com/office/powerpoint/2010/main" val="2336775346"/>
      </p:ext>
    </p:extLst>
  </p:cSld>
  <p:clrMapOvr>
    <a:masterClrMapping/>
  </p:clrMapOvr>
  <p:transition spd="slow">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722618" y="4407009"/>
            <a:ext cx="7771351" cy="1362369"/>
          </a:xfrm>
        </p:spPr>
        <p:txBody>
          <a:bodyPr anchor="t">
            <a:normAutofit/>
          </a:bodyPr>
          <a:lstStyle>
            <a:lvl1pPr algn="l">
              <a:defRPr sz="4000" b="1" cap="all"/>
            </a:lvl1pPr>
          </a:lstStyle>
          <a:p>
            <a:r>
              <a:rPr lang="et-EE" dirty="0"/>
              <a:t>Muutke tiitli laadi</a:t>
            </a:r>
            <a:endParaRPr lang="en-US" dirty="0"/>
          </a:p>
        </p:txBody>
      </p:sp>
      <p:sp>
        <p:nvSpPr>
          <p:cNvPr id="3" name="Teksti kohatäide 2"/>
          <p:cNvSpPr>
            <a:spLocks noGrp="1"/>
          </p:cNvSpPr>
          <p:nvPr>
            <p:ph type="body" idx="1"/>
          </p:nvPr>
        </p:nvSpPr>
        <p:spPr>
          <a:xfrm>
            <a:off x="722618" y="2906177"/>
            <a:ext cx="7771351" cy="1500834"/>
          </a:xfrm>
        </p:spPr>
        <p:txBody>
          <a:bodyPr anchor="b">
            <a:normAutofit/>
          </a:bodyPr>
          <a:lstStyle>
            <a:lvl1pPr marL="0" indent="0">
              <a:buNone/>
              <a:defRPr sz="2000"/>
            </a:lvl1pPr>
            <a:lvl2pPr marL="461815" indent="0">
              <a:buNone/>
              <a:defRPr sz="1800"/>
            </a:lvl2pPr>
            <a:lvl3pPr marL="923631" indent="0">
              <a:buNone/>
              <a:defRPr sz="1600"/>
            </a:lvl3pPr>
            <a:lvl4pPr marL="1385446" indent="0">
              <a:buNone/>
              <a:defRPr sz="1400"/>
            </a:lvl4pPr>
            <a:lvl5pPr marL="1847262" indent="0">
              <a:buNone/>
              <a:defRPr sz="1400"/>
            </a:lvl5pPr>
            <a:lvl6pPr marL="2309077" indent="0">
              <a:buNone/>
              <a:defRPr sz="1400"/>
            </a:lvl6pPr>
            <a:lvl7pPr marL="2770893" indent="0">
              <a:buNone/>
              <a:defRPr sz="1400"/>
            </a:lvl7pPr>
            <a:lvl8pPr marL="3232708" indent="0">
              <a:buNone/>
              <a:defRPr sz="1400"/>
            </a:lvl8pPr>
            <a:lvl9pPr marL="3694524" indent="0">
              <a:buNone/>
              <a:defRPr sz="1400"/>
            </a:lvl9pPr>
          </a:lstStyle>
          <a:p>
            <a:pPr lvl="0"/>
            <a:r>
              <a:rPr lang="et-EE" dirty="0"/>
              <a:t>Muutke teksti laade</a:t>
            </a:r>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810F7983-E769-422E-A410-E8E4EE53C2A1}" type="slidenum">
              <a:rPr lang="et-EE" altLang="en-US"/>
              <a:pPr/>
              <a:t>‹#›</a:t>
            </a:fld>
            <a:endParaRPr lang="et-EE" altLang="en-US"/>
          </a:p>
        </p:txBody>
      </p:sp>
    </p:spTree>
    <p:extLst>
      <p:ext uri="{BB962C8B-B14F-4D97-AF65-F5344CB8AC3E}">
        <p14:creationId xmlns:p14="http://schemas.microsoft.com/office/powerpoint/2010/main" val="3386686366"/>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idx="10"/>
          </p:nvPr>
        </p:nvSpPr>
        <p:spPr/>
        <p:txBody>
          <a:bodyPr/>
          <a:lstStyle>
            <a:lvl1pPr>
              <a:defRPr/>
            </a:lvl1pPr>
          </a:lstStyle>
          <a:p>
            <a:endParaRPr lang="et-EE" altLang="en-US"/>
          </a:p>
        </p:txBody>
      </p:sp>
      <p:sp>
        <p:nvSpPr>
          <p:cNvPr id="3" name="Jaluse kohatäide 2"/>
          <p:cNvSpPr>
            <a:spLocks noGrp="1"/>
          </p:cNvSpPr>
          <p:nvPr>
            <p:ph type="ftr" idx="11"/>
          </p:nvPr>
        </p:nvSpPr>
        <p:spPr/>
        <p:txBody>
          <a:bodyPr/>
          <a:lstStyle>
            <a:lvl1pPr>
              <a:defRPr/>
            </a:lvl1pPr>
          </a:lstStyle>
          <a:p>
            <a:endParaRPr lang="et-EE" altLang="en-US"/>
          </a:p>
        </p:txBody>
      </p:sp>
      <p:sp>
        <p:nvSpPr>
          <p:cNvPr id="4" name="Slaidinumbri kohatäide 3"/>
          <p:cNvSpPr>
            <a:spLocks noGrp="1"/>
          </p:cNvSpPr>
          <p:nvPr>
            <p:ph type="sldNum" idx="12"/>
          </p:nvPr>
        </p:nvSpPr>
        <p:spPr/>
        <p:txBody>
          <a:bodyPr/>
          <a:lstStyle>
            <a:lvl1pPr>
              <a:defRPr/>
            </a:lvl1pPr>
          </a:lstStyle>
          <a:p>
            <a:fld id="{CFF86B7C-9D50-4D36-8093-D7E281ACD0B0}" type="slidenum">
              <a:rPr lang="et-EE" altLang="en-US"/>
              <a:pPr/>
              <a:t>‹#›</a:t>
            </a:fld>
            <a:endParaRPr lang="et-EE" altLang="en-US"/>
          </a:p>
        </p:txBody>
      </p:sp>
    </p:spTree>
    <p:extLst>
      <p:ext uri="{BB962C8B-B14F-4D97-AF65-F5344CB8AC3E}">
        <p14:creationId xmlns:p14="http://schemas.microsoft.com/office/powerpoint/2010/main" val="1322443634"/>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lvl1pPr>
              <a:defRPr b="1">
                <a:solidFill>
                  <a:schemeClr val="accent2">
                    <a:lumMod val="60000"/>
                    <a:lumOff val="40000"/>
                  </a:schemeClr>
                </a:solidFill>
              </a:defRPr>
            </a:lvl1pPr>
          </a:lstStyle>
          <a:p>
            <a:r>
              <a:rPr lang="et-EE" dirty="0"/>
              <a:t>Muutke tiitli laadi</a:t>
            </a:r>
            <a:endParaRPr lang="en-US" dirty="0"/>
          </a:p>
        </p:txBody>
      </p:sp>
      <p:sp>
        <p:nvSpPr>
          <p:cNvPr id="3" name="Sisu kohatäide 2"/>
          <p:cNvSpPr>
            <a:spLocks noGrp="1"/>
          </p:cNvSpPr>
          <p:nvPr>
            <p:ph sz="half" idx="1"/>
          </p:nvPr>
        </p:nvSpPr>
        <p:spPr>
          <a:xfrm>
            <a:off x="511318" y="1772991"/>
            <a:ext cx="3987520" cy="4524784"/>
          </a:xfrm>
        </p:spPr>
        <p:txBody>
          <a:bodyPr/>
          <a:lstStyle>
            <a:lvl1pPr marL="461815" indent="-461815">
              <a:buFont typeface="Wingdings" panose="05000000000000000000" pitchFamily="2" charset="2"/>
              <a:buChar char="ü"/>
              <a:defRPr sz="2800" b="1"/>
            </a:lvl1pPr>
            <a:lvl2pPr marL="808177" indent="-346362">
              <a:buFont typeface="Wingdings" panose="05000000000000000000" pitchFamily="2" charset="2"/>
              <a:buChar char="q"/>
              <a:defRPr sz="2400"/>
            </a:lvl2pPr>
            <a:lvl3pPr marL="1269992" indent="-346362">
              <a:buFont typeface="Wingdings" panose="05000000000000000000" pitchFamily="2" charset="2"/>
              <a:buChar char="§"/>
              <a:defRPr sz="2000"/>
            </a:lvl3pPr>
            <a:lvl4pPr marL="1674081" indent="-288635">
              <a:buFont typeface="Arial" panose="020B0604020202020204" pitchFamily="34" charset="0"/>
              <a:buChar char="•"/>
              <a:defRPr sz="1800"/>
            </a:lvl4pPr>
            <a:lvl5pPr>
              <a:defRPr sz="1800"/>
            </a:lvl5pPr>
            <a:lvl6pPr>
              <a:defRPr sz="1800"/>
            </a:lvl6pPr>
            <a:lvl7pPr>
              <a:defRPr sz="1800"/>
            </a:lvl7pPr>
            <a:lvl8pPr>
              <a:defRPr sz="1800"/>
            </a:lvl8pPr>
            <a:lvl9pPr>
              <a:defRPr sz="18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Sisu kohatäide 3"/>
          <p:cNvSpPr>
            <a:spLocks noGrp="1"/>
          </p:cNvSpPr>
          <p:nvPr>
            <p:ph sz="half" idx="2"/>
          </p:nvPr>
        </p:nvSpPr>
        <p:spPr>
          <a:xfrm>
            <a:off x="4572001" y="1768590"/>
            <a:ext cx="4097179" cy="4524784"/>
          </a:xfrm>
        </p:spPr>
        <p:txBody>
          <a:bodyPr/>
          <a:lstStyle>
            <a:lvl1pPr marL="461815" indent="-461815">
              <a:buFont typeface="Wingdings" panose="05000000000000000000" pitchFamily="2" charset="2"/>
              <a:buChar char="ü"/>
              <a:defRPr sz="2800" b="1"/>
            </a:lvl1pPr>
            <a:lvl2pPr marL="808177" indent="-346362">
              <a:buFont typeface="Wingdings" panose="05000000000000000000" pitchFamily="2" charset="2"/>
              <a:buChar char="q"/>
              <a:defRPr sz="2400"/>
            </a:lvl2pPr>
            <a:lvl3pPr marL="1269992" indent="-346362">
              <a:buFont typeface="Wingdings" panose="05000000000000000000" pitchFamily="2" charset="2"/>
              <a:buChar char="§"/>
              <a:defRPr sz="2000"/>
            </a:lvl3pPr>
            <a:lvl4pPr marL="1674081" indent="-288635">
              <a:buFont typeface="Arial" panose="020B0604020202020204" pitchFamily="34" charset="0"/>
              <a:buChar char="•"/>
              <a:defRPr sz="1800"/>
            </a:lvl4pPr>
            <a:lvl5pPr>
              <a:defRPr sz="1800"/>
            </a:lvl5pPr>
            <a:lvl6pPr>
              <a:defRPr sz="1800"/>
            </a:lvl6pPr>
            <a:lvl7pPr>
              <a:defRPr sz="1800"/>
            </a:lvl7pPr>
            <a:lvl8pPr>
              <a:defRPr sz="1800"/>
            </a:lvl8pPr>
            <a:lvl9pPr>
              <a:defRPr sz="18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5BF7FBC1-1E05-4772-BBF8-2E691503A362}" type="slidenum">
              <a:rPr lang="et-EE" altLang="en-US"/>
              <a:pPr/>
              <a:t>‹#›</a:t>
            </a:fld>
            <a:endParaRPr lang="et-EE" altLang="en-US"/>
          </a:p>
        </p:txBody>
      </p:sp>
    </p:spTree>
    <p:extLst>
      <p:ext uri="{BB962C8B-B14F-4D97-AF65-F5344CB8AC3E}">
        <p14:creationId xmlns:p14="http://schemas.microsoft.com/office/powerpoint/2010/main" val="3645443850"/>
      </p:ext>
    </p:extLst>
  </p:cSld>
  <p:clrMapOvr>
    <a:masterClrMapping/>
  </p:clrMapOvr>
  <p:transition spd="slow">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456476" y="275340"/>
            <a:ext cx="8231051" cy="1142735"/>
          </a:xfrm>
        </p:spPr>
        <p:txBody>
          <a:bodyPr>
            <a:normAutofit/>
          </a:bodyPr>
          <a:lstStyle>
            <a:lvl1pPr>
              <a:defRPr b="1">
                <a:solidFill>
                  <a:schemeClr val="accent2">
                    <a:lumMod val="60000"/>
                    <a:lumOff val="40000"/>
                  </a:schemeClr>
                </a:solidFill>
              </a:defRPr>
            </a:lvl1pPr>
          </a:lstStyle>
          <a:p>
            <a:r>
              <a:rPr lang="et-EE" dirty="0"/>
              <a:t>Muutke tiitli laadi</a:t>
            </a:r>
            <a:endParaRPr lang="en-US" dirty="0"/>
          </a:p>
        </p:txBody>
      </p:sp>
      <p:sp>
        <p:nvSpPr>
          <p:cNvPr id="3" name="Teksti kohatäide 2"/>
          <p:cNvSpPr>
            <a:spLocks noGrp="1"/>
          </p:cNvSpPr>
          <p:nvPr>
            <p:ph type="body" idx="1"/>
          </p:nvPr>
        </p:nvSpPr>
        <p:spPr>
          <a:xfrm>
            <a:off x="456476" y="1535849"/>
            <a:ext cx="4040521" cy="639804"/>
          </a:xfrm>
        </p:spPr>
        <p:txBody>
          <a:bodyPr anchor="b">
            <a:normAutofit/>
          </a:bodyPr>
          <a:lstStyle>
            <a:lvl1pPr marL="0" indent="0">
              <a:buNone/>
              <a:defRPr sz="2400" b="1"/>
            </a:lvl1pPr>
            <a:lvl2pPr marL="461815" indent="0">
              <a:buNone/>
              <a:defRPr sz="2000" b="1"/>
            </a:lvl2pPr>
            <a:lvl3pPr marL="923631" indent="0">
              <a:buNone/>
              <a:defRPr sz="1800" b="1"/>
            </a:lvl3pPr>
            <a:lvl4pPr marL="1385446" indent="0">
              <a:buNone/>
              <a:defRPr sz="1600" b="1"/>
            </a:lvl4pPr>
            <a:lvl5pPr marL="1847262" indent="0">
              <a:buNone/>
              <a:defRPr sz="1600" b="1"/>
            </a:lvl5pPr>
            <a:lvl6pPr marL="2309077" indent="0">
              <a:buNone/>
              <a:defRPr sz="1600" b="1"/>
            </a:lvl6pPr>
            <a:lvl7pPr marL="2770893" indent="0">
              <a:buNone/>
              <a:defRPr sz="1600" b="1"/>
            </a:lvl7pPr>
            <a:lvl8pPr marL="3232708" indent="0">
              <a:buNone/>
              <a:defRPr sz="1600" b="1"/>
            </a:lvl8pPr>
            <a:lvl9pPr marL="3694524" indent="0">
              <a:buNone/>
              <a:defRPr sz="1600" b="1"/>
            </a:lvl9pPr>
          </a:lstStyle>
          <a:p>
            <a:pPr lvl="0"/>
            <a:r>
              <a:rPr lang="et-EE" dirty="0"/>
              <a:t>Muutke teksti laade</a:t>
            </a:r>
          </a:p>
        </p:txBody>
      </p:sp>
      <p:sp>
        <p:nvSpPr>
          <p:cNvPr id="4" name="Sisu kohatäide 3"/>
          <p:cNvSpPr>
            <a:spLocks noGrp="1"/>
          </p:cNvSpPr>
          <p:nvPr>
            <p:ph sz="half" idx="2"/>
          </p:nvPr>
        </p:nvSpPr>
        <p:spPr>
          <a:xfrm>
            <a:off x="456476" y="2175654"/>
            <a:ext cx="4040521" cy="3950233"/>
          </a:xfrm>
        </p:spPr>
        <p:txBody>
          <a:bodyPr>
            <a:normAutofit/>
          </a:bodyPr>
          <a:lstStyle>
            <a:lvl1pPr>
              <a:buFont typeface="Wingdings" panose="05000000000000000000" pitchFamily="2" charset="2"/>
              <a:buChar char="ü"/>
              <a:defRPr sz="2400"/>
            </a:lvl1pPr>
            <a:lvl2pPr marL="808177" indent="-346362">
              <a:buFont typeface="Wingdings" panose="05000000000000000000" pitchFamily="2" charset="2"/>
              <a:buChar char="q"/>
              <a:defRPr sz="2000"/>
            </a:lvl2pPr>
            <a:lvl3pPr marL="1212266" indent="-288635">
              <a:buFont typeface="Wingdings" panose="05000000000000000000" pitchFamily="2" charset="2"/>
              <a:buChar char="§"/>
              <a:defRPr sz="1800"/>
            </a:lvl3pPr>
            <a:lvl4pPr marL="1674081" indent="-288635">
              <a:buFont typeface="Arial" panose="020B0604020202020204" pitchFamily="34" charset="0"/>
              <a:buChar char="•"/>
              <a:defRPr sz="1600"/>
            </a:lvl4pPr>
            <a:lvl5pPr>
              <a:defRPr sz="1600"/>
            </a:lvl5pPr>
            <a:lvl6pPr>
              <a:defRPr sz="1600"/>
            </a:lvl6pPr>
            <a:lvl7pPr>
              <a:defRPr sz="1600"/>
            </a:lvl7pPr>
            <a:lvl8pPr>
              <a:defRPr sz="1600"/>
            </a:lvl8pPr>
            <a:lvl9pPr>
              <a:defRPr sz="16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5" name="Teksti kohatäide 4"/>
          <p:cNvSpPr>
            <a:spLocks noGrp="1"/>
          </p:cNvSpPr>
          <p:nvPr>
            <p:ph type="body" sz="quarter" idx="3"/>
          </p:nvPr>
        </p:nvSpPr>
        <p:spPr>
          <a:xfrm>
            <a:off x="4645392" y="1535849"/>
            <a:ext cx="4042135" cy="639804"/>
          </a:xfrm>
        </p:spPr>
        <p:txBody>
          <a:bodyPr anchor="b">
            <a:normAutofit/>
          </a:bodyPr>
          <a:lstStyle>
            <a:lvl1pPr marL="0" indent="0">
              <a:buNone/>
              <a:defRPr sz="2400" b="1"/>
            </a:lvl1pPr>
            <a:lvl2pPr marL="461815" indent="0">
              <a:buNone/>
              <a:defRPr sz="2000" b="1"/>
            </a:lvl2pPr>
            <a:lvl3pPr marL="923631" indent="0">
              <a:buNone/>
              <a:defRPr sz="1800" b="1"/>
            </a:lvl3pPr>
            <a:lvl4pPr marL="1385446" indent="0">
              <a:buNone/>
              <a:defRPr sz="1600" b="1"/>
            </a:lvl4pPr>
            <a:lvl5pPr marL="1847262" indent="0">
              <a:buNone/>
              <a:defRPr sz="1600" b="1"/>
            </a:lvl5pPr>
            <a:lvl6pPr marL="2309077" indent="0">
              <a:buNone/>
              <a:defRPr sz="1600" b="1"/>
            </a:lvl6pPr>
            <a:lvl7pPr marL="2770893" indent="0">
              <a:buNone/>
              <a:defRPr sz="1600" b="1"/>
            </a:lvl7pPr>
            <a:lvl8pPr marL="3232708" indent="0">
              <a:buNone/>
              <a:defRPr sz="1600" b="1"/>
            </a:lvl8pPr>
            <a:lvl9pPr marL="3694524" indent="0">
              <a:buNone/>
              <a:defRPr sz="1600" b="1"/>
            </a:lvl9pPr>
          </a:lstStyle>
          <a:p>
            <a:pPr lvl="0"/>
            <a:r>
              <a:rPr lang="et-EE" dirty="0"/>
              <a:t>Muutke teksti laade</a:t>
            </a:r>
          </a:p>
        </p:txBody>
      </p:sp>
      <p:sp>
        <p:nvSpPr>
          <p:cNvPr id="6" name="Sisu kohatäide 5"/>
          <p:cNvSpPr>
            <a:spLocks noGrp="1"/>
          </p:cNvSpPr>
          <p:nvPr>
            <p:ph sz="quarter" idx="4"/>
          </p:nvPr>
        </p:nvSpPr>
        <p:spPr>
          <a:xfrm>
            <a:off x="4645392" y="2175654"/>
            <a:ext cx="4042135" cy="3950233"/>
          </a:xfrm>
        </p:spPr>
        <p:txBody>
          <a:bodyPr>
            <a:normAutofit/>
          </a:bodyPr>
          <a:lstStyle>
            <a:lvl1pPr>
              <a:buFont typeface="Wingdings" panose="05000000000000000000" pitchFamily="2" charset="2"/>
              <a:buChar char="ü"/>
              <a:defRPr sz="2400"/>
            </a:lvl1pPr>
            <a:lvl2pPr marL="808177" indent="-346362">
              <a:buFont typeface="Wingdings" panose="05000000000000000000" pitchFamily="2" charset="2"/>
              <a:buChar char="q"/>
              <a:defRPr sz="2000"/>
            </a:lvl2pPr>
            <a:lvl3pPr marL="1212266" indent="-288635">
              <a:buFont typeface="Wingdings" panose="05000000000000000000" pitchFamily="2" charset="2"/>
              <a:buChar char="§"/>
              <a:defRPr sz="1800"/>
            </a:lvl3pPr>
            <a:lvl4pPr marL="1674081" indent="-288635">
              <a:buFont typeface="Arial" panose="020B0604020202020204" pitchFamily="34" charset="0"/>
              <a:buChar char="•"/>
              <a:defRPr sz="1600"/>
            </a:lvl4pPr>
            <a:lvl5pPr>
              <a:defRPr sz="1600"/>
            </a:lvl5pPr>
            <a:lvl6pPr>
              <a:defRPr sz="1600"/>
            </a:lvl6pPr>
            <a:lvl7pPr>
              <a:defRPr sz="1600"/>
            </a:lvl7pPr>
            <a:lvl8pPr>
              <a:defRPr sz="1600"/>
            </a:lvl8pPr>
            <a:lvl9pPr>
              <a:defRPr sz="16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7" name="Kuupäeva kohatäide 6"/>
          <p:cNvSpPr>
            <a:spLocks noGrp="1"/>
          </p:cNvSpPr>
          <p:nvPr>
            <p:ph type="dt" idx="10"/>
          </p:nvPr>
        </p:nvSpPr>
        <p:spPr/>
        <p:txBody>
          <a:bodyPr/>
          <a:lstStyle>
            <a:lvl1pPr>
              <a:defRPr/>
            </a:lvl1pPr>
          </a:lstStyle>
          <a:p>
            <a:endParaRPr lang="et-EE" altLang="en-US"/>
          </a:p>
        </p:txBody>
      </p:sp>
      <p:sp>
        <p:nvSpPr>
          <p:cNvPr id="8" name="Jaluse kohatäide 7"/>
          <p:cNvSpPr>
            <a:spLocks noGrp="1"/>
          </p:cNvSpPr>
          <p:nvPr>
            <p:ph type="ftr" idx="11"/>
          </p:nvPr>
        </p:nvSpPr>
        <p:spPr/>
        <p:txBody>
          <a:bodyPr/>
          <a:lstStyle>
            <a:lvl1pPr>
              <a:defRPr/>
            </a:lvl1pPr>
          </a:lstStyle>
          <a:p>
            <a:endParaRPr lang="et-EE" altLang="en-US"/>
          </a:p>
        </p:txBody>
      </p:sp>
      <p:sp>
        <p:nvSpPr>
          <p:cNvPr id="9" name="Slaidinumbri kohatäide 8"/>
          <p:cNvSpPr>
            <a:spLocks noGrp="1"/>
          </p:cNvSpPr>
          <p:nvPr>
            <p:ph type="sldNum" idx="12"/>
          </p:nvPr>
        </p:nvSpPr>
        <p:spPr/>
        <p:txBody>
          <a:bodyPr/>
          <a:lstStyle>
            <a:lvl1pPr>
              <a:defRPr/>
            </a:lvl1pPr>
          </a:lstStyle>
          <a:p>
            <a:fld id="{9207F9B2-E259-476C-AC0C-02CEB89CBB7C}" type="slidenum">
              <a:rPr lang="et-EE" altLang="en-US"/>
              <a:pPr/>
              <a:t>‹#›</a:t>
            </a:fld>
            <a:endParaRPr lang="et-EE" altLang="en-US"/>
          </a:p>
        </p:txBody>
      </p:sp>
    </p:spTree>
    <p:extLst>
      <p:ext uri="{BB962C8B-B14F-4D97-AF65-F5344CB8AC3E}">
        <p14:creationId xmlns:p14="http://schemas.microsoft.com/office/powerpoint/2010/main" val="679572123"/>
      </p:ext>
    </p:extLst>
  </p:cSld>
  <p:clrMapOvr>
    <a:masterClrMapping/>
  </p:clrMapOvr>
  <p:transition spd="slow">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lvl1pPr>
              <a:defRPr b="1">
                <a:solidFill>
                  <a:schemeClr val="accent2">
                    <a:lumMod val="60000"/>
                    <a:lumOff val="40000"/>
                  </a:schemeClr>
                </a:solidFill>
              </a:defRPr>
            </a:lvl1pPr>
          </a:lstStyle>
          <a:p>
            <a:r>
              <a:rPr lang="et-EE"/>
              <a:t>Muutke tiitli laadi</a:t>
            </a:r>
            <a:endParaRPr lang="en-US"/>
          </a:p>
        </p:txBody>
      </p:sp>
      <p:sp>
        <p:nvSpPr>
          <p:cNvPr id="3" name="Kuupäeva kohatäide 2"/>
          <p:cNvSpPr>
            <a:spLocks noGrp="1"/>
          </p:cNvSpPr>
          <p:nvPr>
            <p:ph type="dt" idx="10"/>
          </p:nvPr>
        </p:nvSpPr>
        <p:spPr/>
        <p:txBody>
          <a:bodyPr/>
          <a:lstStyle>
            <a:lvl1pPr>
              <a:defRPr/>
            </a:lvl1pPr>
          </a:lstStyle>
          <a:p>
            <a:endParaRPr lang="et-EE" altLang="en-US"/>
          </a:p>
        </p:txBody>
      </p:sp>
      <p:sp>
        <p:nvSpPr>
          <p:cNvPr id="4" name="Jaluse kohatäide 3"/>
          <p:cNvSpPr>
            <a:spLocks noGrp="1"/>
          </p:cNvSpPr>
          <p:nvPr>
            <p:ph type="ftr" idx="11"/>
          </p:nvPr>
        </p:nvSpPr>
        <p:spPr/>
        <p:txBody>
          <a:bodyPr/>
          <a:lstStyle>
            <a:lvl1pPr>
              <a:defRPr/>
            </a:lvl1pPr>
          </a:lstStyle>
          <a:p>
            <a:endParaRPr lang="et-EE" altLang="en-US"/>
          </a:p>
        </p:txBody>
      </p:sp>
      <p:sp>
        <p:nvSpPr>
          <p:cNvPr id="5" name="Slaidinumbri kohatäide 4"/>
          <p:cNvSpPr>
            <a:spLocks noGrp="1"/>
          </p:cNvSpPr>
          <p:nvPr>
            <p:ph type="sldNum" idx="12"/>
          </p:nvPr>
        </p:nvSpPr>
        <p:spPr/>
        <p:txBody>
          <a:bodyPr/>
          <a:lstStyle>
            <a:lvl1pPr>
              <a:defRPr/>
            </a:lvl1pPr>
          </a:lstStyle>
          <a:p>
            <a:fld id="{C4617E69-1F1E-437C-A16C-6A9C5A41203A}" type="slidenum">
              <a:rPr lang="et-EE" altLang="en-US"/>
              <a:pPr/>
              <a:t>‹#›</a:t>
            </a:fld>
            <a:endParaRPr lang="et-EE" altLang="en-US"/>
          </a:p>
        </p:txBody>
      </p:sp>
    </p:spTree>
    <p:extLst>
      <p:ext uri="{BB962C8B-B14F-4D97-AF65-F5344CB8AC3E}">
        <p14:creationId xmlns:p14="http://schemas.microsoft.com/office/powerpoint/2010/main" val="3931016058"/>
      </p:ext>
    </p:extLst>
  </p:cSld>
  <p:clrMapOvr>
    <a:masterClrMapping/>
  </p:clrMapOvr>
  <p:transition spd="slow">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idx="10"/>
          </p:nvPr>
        </p:nvSpPr>
        <p:spPr/>
        <p:txBody>
          <a:bodyPr/>
          <a:lstStyle>
            <a:lvl1pPr>
              <a:defRPr/>
            </a:lvl1pPr>
          </a:lstStyle>
          <a:p>
            <a:endParaRPr lang="et-EE" altLang="en-US"/>
          </a:p>
        </p:txBody>
      </p:sp>
      <p:sp>
        <p:nvSpPr>
          <p:cNvPr id="3" name="Jaluse kohatäide 2"/>
          <p:cNvSpPr>
            <a:spLocks noGrp="1"/>
          </p:cNvSpPr>
          <p:nvPr>
            <p:ph type="ftr" idx="11"/>
          </p:nvPr>
        </p:nvSpPr>
        <p:spPr/>
        <p:txBody>
          <a:bodyPr/>
          <a:lstStyle>
            <a:lvl1pPr>
              <a:defRPr/>
            </a:lvl1pPr>
          </a:lstStyle>
          <a:p>
            <a:endParaRPr lang="et-EE" altLang="en-US"/>
          </a:p>
        </p:txBody>
      </p:sp>
      <p:sp>
        <p:nvSpPr>
          <p:cNvPr id="4" name="Slaidinumbri kohatäide 3"/>
          <p:cNvSpPr>
            <a:spLocks noGrp="1"/>
          </p:cNvSpPr>
          <p:nvPr>
            <p:ph type="sldNum" idx="12"/>
          </p:nvPr>
        </p:nvSpPr>
        <p:spPr/>
        <p:txBody>
          <a:bodyPr/>
          <a:lstStyle>
            <a:lvl1pPr>
              <a:defRPr/>
            </a:lvl1pPr>
          </a:lstStyle>
          <a:p>
            <a:fld id="{CFF86B7C-9D50-4D36-8093-D7E281ACD0B0}" type="slidenum">
              <a:rPr lang="et-EE" altLang="en-US"/>
              <a:pPr/>
              <a:t>‹#›</a:t>
            </a:fld>
            <a:endParaRPr lang="et-EE" altLang="en-US"/>
          </a:p>
        </p:txBody>
      </p:sp>
    </p:spTree>
    <p:extLst>
      <p:ext uri="{BB962C8B-B14F-4D97-AF65-F5344CB8AC3E}">
        <p14:creationId xmlns:p14="http://schemas.microsoft.com/office/powerpoint/2010/main" val="540325947"/>
      </p:ext>
    </p:extLst>
  </p:cSld>
  <p:clrMapOvr>
    <a:masterClrMapping/>
  </p:clrMapOvr>
  <p:transition spd="slow">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456475" y="273749"/>
            <a:ext cx="3009826" cy="1161833"/>
          </a:xfrm>
        </p:spPr>
        <p:txBody>
          <a:bodyPr anchor="b">
            <a:normAutofit/>
          </a:bodyPr>
          <a:lstStyle>
            <a:lvl1pPr algn="l">
              <a:defRPr sz="2000" b="1">
                <a:solidFill>
                  <a:schemeClr val="accent2">
                    <a:lumMod val="60000"/>
                    <a:lumOff val="40000"/>
                  </a:schemeClr>
                </a:solidFill>
              </a:defRPr>
            </a:lvl1pPr>
          </a:lstStyle>
          <a:p>
            <a:r>
              <a:rPr lang="et-EE" dirty="0"/>
              <a:t>Muutke tiitli laadi</a:t>
            </a:r>
            <a:endParaRPr lang="en-US" dirty="0"/>
          </a:p>
        </p:txBody>
      </p:sp>
      <p:sp>
        <p:nvSpPr>
          <p:cNvPr id="3" name="Sisu kohatäide 2"/>
          <p:cNvSpPr>
            <a:spLocks noGrp="1"/>
          </p:cNvSpPr>
          <p:nvPr>
            <p:ph idx="1"/>
          </p:nvPr>
        </p:nvSpPr>
        <p:spPr>
          <a:xfrm>
            <a:off x="3574372" y="273748"/>
            <a:ext cx="5113155" cy="5852139"/>
          </a:xfrm>
        </p:spPr>
        <p:txBody>
          <a:bodyPr>
            <a:normAutofit/>
          </a:bodyPr>
          <a:lstStyle>
            <a:lvl1pPr marL="461815" indent="-461815">
              <a:buFont typeface="Wingdings" panose="05000000000000000000" pitchFamily="2" charset="2"/>
              <a:buChar char="ü"/>
              <a:defRPr sz="3200" b="1"/>
            </a:lvl1pPr>
            <a:lvl2pPr marL="923631" indent="-461815">
              <a:buFont typeface="Wingdings" panose="05000000000000000000" pitchFamily="2" charset="2"/>
              <a:buChar char="q"/>
              <a:defRPr sz="2800"/>
            </a:lvl2pPr>
            <a:lvl3pPr marL="1269992" indent="-346362">
              <a:buFont typeface="Wingdings" panose="05000000000000000000" pitchFamily="2" charset="2"/>
              <a:buChar char="§"/>
              <a:defRPr sz="2400"/>
            </a:lvl3pPr>
            <a:lvl4pPr marL="1731808" indent="-346362">
              <a:buFont typeface="Arial" panose="020B0604020202020204" pitchFamily="34" charset="0"/>
              <a:buChar char="•"/>
              <a:defRPr sz="2000"/>
            </a:lvl4pPr>
            <a:lvl5pPr>
              <a:defRPr sz="2000"/>
            </a:lvl5pPr>
            <a:lvl6pPr>
              <a:defRPr sz="2000"/>
            </a:lvl6pPr>
            <a:lvl7pPr>
              <a:defRPr sz="2000"/>
            </a:lvl7pPr>
            <a:lvl8pPr>
              <a:defRPr sz="2000"/>
            </a:lvl8pPr>
            <a:lvl9pPr>
              <a:defRPr sz="20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Teksti kohatäide 3"/>
          <p:cNvSpPr>
            <a:spLocks noGrp="1"/>
          </p:cNvSpPr>
          <p:nvPr>
            <p:ph type="body" sz="half" idx="2"/>
          </p:nvPr>
        </p:nvSpPr>
        <p:spPr>
          <a:xfrm>
            <a:off x="456475" y="1435582"/>
            <a:ext cx="3009826" cy="4690306"/>
          </a:xfrm>
        </p:spPr>
        <p:txBody>
          <a:bodyPr>
            <a:normAutofit/>
          </a:bodyPr>
          <a:lstStyle>
            <a:lvl1pPr marL="0" indent="0">
              <a:buNone/>
              <a:defRPr sz="1400"/>
            </a:lvl1pPr>
            <a:lvl2pPr marL="461815" indent="0">
              <a:buNone/>
              <a:defRPr sz="1200"/>
            </a:lvl2pPr>
            <a:lvl3pPr marL="923631" indent="0">
              <a:buNone/>
              <a:defRPr sz="1000"/>
            </a:lvl3pPr>
            <a:lvl4pPr marL="1385446" indent="0">
              <a:buNone/>
              <a:defRPr sz="900"/>
            </a:lvl4pPr>
            <a:lvl5pPr marL="1847262" indent="0">
              <a:buNone/>
              <a:defRPr sz="900"/>
            </a:lvl5pPr>
            <a:lvl6pPr marL="2309077" indent="0">
              <a:buNone/>
              <a:defRPr sz="900"/>
            </a:lvl6pPr>
            <a:lvl7pPr marL="2770893" indent="0">
              <a:buNone/>
              <a:defRPr sz="900"/>
            </a:lvl7pPr>
            <a:lvl8pPr marL="3232708" indent="0">
              <a:buNone/>
              <a:defRPr sz="900"/>
            </a:lvl8pPr>
            <a:lvl9pPr marL="3694524" indent="0">
              <a:buNone/>
              <a:defRPr sz="900"/>
            </a:lvl9pPr>
          </a:lstStyle>
          <a:p>
            <a:pPr lvl="0"/>
            <a:r>
              <a:rPr lang="et-EE" dirty="0"/>
              <a:t>Muutke teksti laade</a:t>
            </a:r>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72DCDA69-4B48-4392-8E4E-3225A37EFC46}" type="slidenum">
              <a:rPr lang="et-EE" altLang="en-US"/>
              <a:pPr/>
              <a:t>‹#›</a:t>
            </a:fld>
            <a:endParaRPr lang="et-EE" altLang="en-US"/>
          </a:p>
        </p:txBody>
      </p:sp>
    </p:spTree>
    <p:extLst>
      <p:ext uri="{BB962C8B-B14F-4D97-AF65-F5344CB8AC3E}">
        <p14:creationId xmlns:p14="http://schemas.microsoft.com/office/powerpoint/2010/main" val="346770281"/>
      </p:ext>
    </p:extLst>
  </p:cSld>
  <p:clrMapOvr>
    <a:masterClrMapping/>
  </p:clrMapOvr>
  <p:transition spd="slow">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1792026" y="4800122"/>
            <a:ext cx="5487367" cy="566593"/>
          </a:xfrm>
        </p:spPr>
        <p:txBody>
          <a:bodyPr anchor="b"/>
          <a:lstStyle>
            <a:lvl1pPr algn="l">
              <a:defRPr sz="2000" b="1"/>
            </a:lvl1pPr>
          </a:lstStyle>
          <a:p>
            <a:r>
              <a:rPr lang="et-EE"/>
              <a:t>Muutke tiitli laadi</a:t>
            </a:r>
            <a:endParaRPr lang="en-US"/>
          </a:p>
        </p:txBody>
      </p:sp>
      <p:sp>
        <p:nvSpPr>
          <p:cNvPr id="3" name="Pildi kohatäide 2"/>
          <p:cNvSpPr>
            <a:spLocks noGrp="1"/>
          </p:cNvSpPr>
          <p:nvPr>
            <p:ph type="pic" idx="1"/>
          </p:nvPr>
        </p:nvSpPr>
        <p:spPr>
          <a:xfrm>
            <a:off x="1792026" y="612749"/>
            <a:ext cx="5487367" cy="4114163"/>
          </a:xfrm>
        </p:spPr>
        <p:txBody>
          <a:bodyPr/>
          <a:lstStyle>
            <a:lvl1pPr marL="0" indent="0">
              <a:buNone/>
              <a:defRPr sz="3200"/>
            </a:lvl1pPr>
            <a:lvl2pPr marL="461815" indent="0">
              <a:buNone/>
              <a:defRPr sz="2800"/>
            </a:lvl2pPr>
            <a:lvl3pPr marL="923631" indent="0">
              <a:buNone/>
              <a:defRPr sz="2400"/>
            </a:lvl3pPr>
            <a:lvl4pPr marL="1385446" indent="0">
              <a:buNone/>
              <a:defRPr sz="2000"/>
            </a:lvl4pPr>
            <a:lvl5pPr marL="1847262" indent="0">
              <a:buNone/>
              <a:defRPr sz="2000"/>
            </a:lvl5pPr>
            <a:lvl6pPr marL="2309077" indent="0">
              <a:buNone/>
              <a:defRPr sz="2000"/>
            </a:lvl6pPr>
            <a:lvl7pPr marL="2770893" indent="0">
              <a:buNone/>
              <a:defRPr sz="2000"/>
            </a:lvl7pPr>
            <a:lvl8pPr marL="3232708" indent="0">
              <a:buNone/>
              <a:defRPr sz="2000"/>
            </a:lvl8pPr>
            <a:lvl9pPr marL="3694524" indent="0">
              <a:buNone/>
              <a:defRPr sz="2000"/>
            </a:lvl9pPr>
          </a:lstStyle>
          <a:p>
            <a:r>
              <a:rPr lang="et-EE"/>
              <a:t>Pildi lisamiseks klõpsake ikooni</a:t>
            </a:r>
            <a:endParaRPr lang="en-US"/>
          </a:p>
        </p:txBody>
      </p:sp>
      <p:sp>
        <p:nvSpPr>
          <p:cNvPr id="4" name="Teksti kohatäide 3"/>
          <p:cNvSpPr>
            <a:spLocks noGrp="1"/>
          </p:cNvSpPr>
          <p:nvPr>
            <p:ph type="body" sz="half" idx="2"/>
          </p:nvPr>
        </p:nvSpPr>
        <p:spPr>
          <a:xfrm>
            <a:off x="1792026" y="5366715"/>
            <a:ext cx="5487367" cy="805326"/>
          </a:xfrm>
        </p:spPr>
        <p:txBody>
          <a:bodyPr/>
          <a:lstStyle>
            <a:lvl1pPr marL="0" indent="0">
              <a:buNone/>
              <a:defRPr sz="1400"/>
            </a:lvl1pPr>
            <a:lvl2pPr marL="461815" indent="0">
              <a:buNone/>
              <a:defRPr sz="1200"/>
            </a:lvl2pPr>
            <a:lvl3pPr marL="923631" indent="0">
              <a:buNone/>
              <a:defRPr sz="1000"/>
            </a:lvl3pPr>
            <a:lvl4pPr marL="1385446" indent="0">
              <a:buNone/>
              <a:defRPr sz="900"/>
            </a:lvl4pPr>
            <a:lvl5pPr marL="1847262" indent="0">
              <a:buNone/>
              <a:defRPr sz="900"/>
            </a:lvl5pPr>
            <a:lvl6pPr marL="2309077" indent="0">
              <a:buNone/>
              <a:defRPr sz="900"/>
            </a:lvl6pPr>
            <a:lvl7pPr marL="2770893" indent="0">
              <a:buNone/>
              <a:defRPr sz="900"/>
            </a:lvl7pPr>
            <a:lvl8pPr marL="3232708" indent="0">
              <a:buNone/>
              <a:defRPr sz="900"/>
            </a:lvl8pPr>
            <a:lvl9pPr marL="3694524" indent="0">
              <a:buNone/>
              <a:defRPr sz="900"/>
            </a:lvl9pPr>
          </a:lstStyle>
          <a:p>
            <a:pPr lvl="0"/>
            <a:r>
              <a:rPr lang="et-EE"/>
              <a:t>Muutke teksti laade</a:t>
            </a:r>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9336B476-2438-4696-9EE1-164833E8593E}" type="slidenum">
              <a:rPr lang="et-EE" altLang="en-US"/>
              <a:pPr/>
              <a:t>‹#›</a:t>
            </a:fld>
            <a:endParaRPr lang="et-EE" altLang="en-US"/>
          </a:p>
        </p:txBody>
      </p:sp>
    </p:spTree>
    <p:extLst>
      <p:ext uri="{BB962C8B-B14F-4D97-AF65-F5344CB8AC3E}">
        <p14:creationId xmlns:p14="http://schemas.microsoft.com/office/powerpoint/2010/main" val="1393522154"/>
      </p:ext>
    </p:extLst>
  </p:cSld>
  <p:clrMapOvr>
    <a:masterClrMapping/>
  </p:clrMapOvr>
  <p:transition spd="slow">
    <p:randomBar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Vertikaalteksti kohatäide 2"/>
          <p:cNvSpPr>
            <a:spLocks noGrp="1"/>
          </p:cNvSpPr>
          <p:nvPr>
            <p:ph type="body" orient="vert" idx="1"/>
          </p:nvPr>
        </p:nvSpPr>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E35814EE-1AFA-4908-9646-63BBFE75EF41}" type="slidenum">
              <a:rPr lang="et-EE" altLang="en-US"/>
              <a:pPr/>
              <a:t>‹#›</a:t>
            </a:fld>
            <a:endParaRPr lang="et-EE" altLang="en-US"/>
          </a:p>
        </p:txBody>
      </p:sp>
    </p:spTree>
    <p:extLst>
      <p:ext uri="{BB962C8B-B14F-4D97-AF65-F5344CB8AC3E}">
        <p14:creationId xmlns:p14="http://schemas.microsoft.com/office/powerpoint/2010/main" val="1609099893"/>
      </p:ext>
    </p:extLst>
  </p:cSld>
  <p:clrMapOvr>
    <a:masterClrMapping/>
  </p:clrMapOvr>
  <p:transition spd="slow">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913244" y="302396"/>
            <a:ext cx="1536442" cy="5995379"/>
          </a:xfrm>
        </p:spPr>
        <p:txBody>
          <a:bodyPr vert="eaVert"/>
          <a:lstStyle/>
          <a:p>
            <a:r>
              <a:rPr lang="et-EE" dirty="0"/>
              <a:t>Muutke tiitli laadi</a:t>
            </a:r>
            <a:endParaRPr lang="en-US" dirty="0"/>
          </a:p>
        </p:txBody>
      </p:sp>
      <p:sp>
        <p:nvSpPr>
          <p:cNvPr id="3" name="Vertikaalteksti kohatäide 2"/>
          <p:cNvSpPr>
            <a:spLocks noGrp="1"/>
          </p:cNvSpPr>
          <p:nvPr>
            <p:ph type="body" orient="vert" idx="1"/>
          </p:nvPr>
        </p:nvSpPr>
        <p:spPr>
          <a:xfrm>
            <a:off x="511318" y="302396"/>
            <a:ext cx="6255600" cy="5995379"/>
          </a:xfrm>
        </p:spPr>
        <p:txBody>
          <a:bodyPr vert="eaVert"/>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BCD245DB-0FEE-47BB-BA83-56F132CD4E85}" type="slidenum">
              <a:rPr lang="et-EE" altLang="en-US"/>
              <a:pPr/>
              <a:t>‹#›</a:t>
            </a:fld>
            <a:endParaRPr lang="et-EE" altLang="en-US"/>
          </a:p>
        </p:txBody>
      </p:sp>
    </p:spTree>
    <p:extLst>
      <p:ext uri="{BB962C8B-B14F-4D97-AF65-F5344CB8AC3E}">
        <p14:creationId xmlns:p14="http://schemas.microsoft.com/office/powerpoint/2010/main" val="3163285115"/>
      </p:ext>
    </p:extLst>
  </p:cSld>
  <p:clrMapOvr>
    <a:masterClrMapping/>
  </p:clrMapOvr>
  <p:transition spd="slow">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Kohandatud paigutus">
    <p:spTree>
      <p:nvGrpSpPr>
        <p:cNvPr id="1" name=""/>
        <p:cNvGrpSpPr/>
        <p:nvPr/>
      </p:nvGrpSpPr>
      <p:grpSpPr>
        <a:xfrm>
          <a:off x="0" y="0"/>
          <a:ext cx="0" cy="0"/>
          <a:chOff x="0" y="0"/>
          <a:chExt cx="0" cy="0"/>
        </a:xfrm>
      </p:grpSpPr>
      <p:sp>
        <p:nvSpPr>
          <p:cNvPr id="2" name="Pealkiri 1"/>
          <p:cNvSpPr>
            <a:spLocks noGrp="1"/>
          </p:cNvSpPr>
          <p:nvPr>
            <p:ph type="title"/>
          </p:nvPr>
        </p:nvSpPr>
        <p:spPr>
          <a:xfrm>
            <a:off x="511318" y="302396"/>
            <a:ext cx="8157861" cy="1263693"/>
          </a:xfrm>
        </p:spPr>
        <p:txBody>
          <a:bodyPr/>
          <a:lstStyle/>
          <a:p>
            <a:r>
              <a:rPr lang="et-EE"/>
              <a:t>Muutke tiitli laadi</a:t>
            </a:r>
            <a:endParaRPr lang="en-US"/>
          </a:p>
        </p:txBody>
      </p:sp>
      <p:sp>
        <p:nvSpPr>
          <p:cNvPr id="3" name="Kuupäeva kohatäide 2"/>
          <p:cNvSpPr>
            <a:spLocks noGrp="1"/>
          </p:cNvSpPr>
          <p:nvPr>
            <p:ph type="dt" idx="10"/>
          </p:nvPr>
        </p:nvSpPr>
        <p:spPr>
          <a:xfrm>
            <a:off x="511317" y="6904155"/>
            <a:ext cx="2383989" cy="520438"/>
          </a:xfrm>
        </p:spPr>
        <p:txBody>
          <a:bodyPr/>
          <a:lstStyle>
            <a:lvl1pPr>
              <a:defRPr/>
            </a:lvl1pPr>
          </a:lstStyle>
          <a:p>
            <a:endParaRPr lang="et-EE" altLang="en-US"/>
          </a:p>
        </p:txBody>
      </p:sp>
      <p:sp>
        <p:nvSpPr>
          <p:cNvPr id="4" name="Jaluse kohatäide 3"/>
          <p:cNvSpPr>
            <a:spLocks noGrp="1"/>
          </p:cNvSpPr>
          <p:nvPr>
            <p:ph type="ftr" idx="11"/>
          </p:nvPr>
        </p:nvSpPr>
        <p:spPr>
          <a:xfrm>
            <a:off x="3503400" y="6904155"/>
            <a:ext cx="3245321" cy="520438"/>
          </a:xfrm>
        </p:spPr>
        <p:txBody>
          <a:bodyPr/>
          <a:lstStyle>
            <a:lvl1pPr>
              <a:defRPr/>
            </a:lvl1pPr>
          </a:lstStyle>
          <a:p>
            <a:endParaRPr lang="et-EE" altLang="en-US"/>
          </a:p>
        </p:txBody>
      </p:sp>
      <p:sp>
        <p:nvSpPr>
          <p:cNvPr id="5" name="Slaidinumbri kohatäide 4"/>
          <p:cNvSpPr>
            <a:spLocks noGrp="1"/>
          </p:cNvSpPr>
          <p:nvPr>
            <p:ph type="sldNum" idx="12"/>
          </p:nvPr>
        </p:nvSpPr>
        <p:spPr>
          <a:xfrm>
            <a:off x="7343913" y="6904155"/>
            <a:ext cx="2383989" cy="520438"/>
          </a:xfrm>
        </p:spPr>
        <p:txBody>
          <a:bodyPr/>
          <a:lstStyle>
            <a:lvl1pPr>
              <a:defRPr/>
            </a:lvl1pPr>
          </a:lstStyle>
          <a:p>
            <a:fld id="{34AFCCB4-A273-4296-A4AC-1277F36479C6}" type="slidenum">
              <a:rPr lang="et-EE" altLang="en-US"/>
              <a:pPr/>
              <a:t>‹#›</a:t>
            </a:fld>
            <a:endParaRPr lang="et-EE" altLang="en-US"/>
          </a:p>
        </p:txBody>
      </p:sp>
    </p:spTree>
    <p:extLst>
      <p:ext uri="{BB962C8B-B14F-4D97-AF65-F5344CB8AC3E}">
        <p14:creationId xmlns:p14="http://schemas.microsoft.com/office/powerpoint/2010/main" val="3092023754"/>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456475" y="273780"/>
            <a:ext cx="3009826" cy="1161833"/>
          </a:xfrm>
        </p:spPr>
        <p:txBody>
          <a:bodyPr anchor="b"/>
          <a:lstStyle>
            <a:lvl1pPr algn="l">
              <a:defRPr sz="2000" b="1"/>
            </a:lvl1pPr>
          </a:lstStyle>
          <a:p>
            <a:r>
              <a:rPr lang="et-EE"/>
              <a:t>Muutke tiitli laadi</a:t>
            </a:r>
            <a:endParaRPr lang="en-US"/>
          </a:p>
        </p:txBody>
      </p:sp>
      <p:sp>
        <p:nvSpPr>
          <p:cNvPr id="3" name="Sisu kohatäide 2"/>
          <p:cNvSpPr>
            <a:spLocks noGrp="1"/>
          </p:cNvSpPr>
          <p:nvPr>
            <p:ph idx="1"/>
          </p:nvPr>
        </p:nvSpPr>
        <p:spPr>
          <a:xfrm>
            <a:off x="3574403" y="273768"/>
            <a:ext cx="5113155" cy="58521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Teksti kohatäide 3"/>
          <p:cNvSpPr>
            <a:spLocks noGrp="1"/>
          </p:cNvSpPr>
          <p:nvPr>
            <p:ph type="body" sz="half" idx="2"/>
          </p:nvPr>
        </p:nvSpPr>
        <p:spPr>
          <a:xfrm>
            <a:off x="456475" y="1435613"/>
            <a:ext cx="3009826" cy="4690306"/>
          </a:xfrm>
        </p:spPr>
        <p:txBody>
          <a:bodyPr/>
          <a:lstStyle>
            <a:lvl1pPr marL="0" indent="0">
              <a:buNone/>
              <a:defRPr sz="1400"/>
            </a:lvl1pPr>
            <a:lvl2pPr marL="460325" indent="0">
              <a:buNone/>
              <a:defRPr sz="1200"/>
            </a:lvl2pPr>
            <a:lvl3pPr marL="920658" indent="0">
              <a:buNone/>
              <a:defRPr sz="1000"/>
            </a:lvl3pPr>
            <a:lvl4pPr marL="1380984" indent="0">
              <a:buNone/>
              <a:defRPr sz="900"/>
            </a:lvl4pPr>
            <a:lvl5pPr marL="1841315" indent="0">
              <a:buNone/>
              <a:defRPr sz="900"/>
            </a:lvl5pPr>
            <a:lvl6pPr marL="2301641" indent="0">
              <a:buNone/>
              <a:defRPr sz="900"/>
            </a:lvl6pPr>
            <a:lvl7pPr marL="2761969" indent="0">
              <a:buNone/>
              <a:defRPr sz="900"/>
            </a:lvl7pPr>
            <a:lvl8pPr marL="3222298" indent="0">
              <a:buNone/>
              <a:defRPr sz="900"/>
            </a:lvl8pPr>
            <a:lvl9pPr marL="3682626" indent="0">
              <a:buNone/>
              <a:defRPr sz="900"/>
            </a:lvl9pPr>
          </a:lstStyle>
          <a:p>
            <a:pPr lvl="0"/>
            <a:r>
              <a:rPr lang="et-EE"/>
              <a:t>Muutke teksti laade</a:t>
            </a:r>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72DCDA69-4B48-4392-8E4E-3225A37EFC46}" type="slidenum">
              <a:rPr lang="et-EE" altLang="en-US"/>
              <a:pPr/>
              <a:t>‹#›</a:t>
            </a:fld>
            <a:endParaRPr lang="et-EE" altLang="en-US"/>
          </a:p>
        </p:txBody>
      </p:sp>
    </p:spTree>
    <p:extLst>
      <p:ext uri="{BB962C8B-B14F-4D97-AF65-F5344CB8AC3E}">
        <p14:creationId xmlns:p14="http://schemas.microsoft.com/office/powerpoint/2010/main" val="174796565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1792058" y="4800122"/>
            <a:ext cx="5487367" cy="566593"/>
          </a:xfrm>
        </p:spPr>
        <p:txBody>
          <a:bodyPr anchor="b"/>
          <a:lstStyle>
            <a:lvl1pPr algn="l">
              <a:defRPr sz="2000" b="1"/>
            </a:lvl1pPr>
          </a:lstStyle>
          <a:p>
            <a:r>
              <a:rPr lang="et-EE"/>
              <a:t>Muutke tiitli laadi</a:t>
            </a:r>
            <a:endParaRPr lang="en-US"/>
          </a:p>
        </p:txBody>
      </p:sp>
      <p:sp>
        <p:nvSpPr>
          <p:cNvPr id="3" name="Pildi kohatäide 2"/>
          <p:cNvSpPr>
            <a:spLocks noGrp="1"/>
          </p:cNvSpPr>
          <p:nvPr>
            <p:ph type="pic" idx="1"/>
          </p:nvPr>
        </p:nvSpPr>
        <p:spPr>
          <a:xfrm>
            <a:off x="1792058" y="612781"/>
            <a:ext cx="5487367" cy="4114163"/>
          </a:xfrm>
        </p:spPr>
        <p:txBody>
          <a:bodyPr/>
          <a:lstStyle>
            <a:lvl1pPr marL="0" indent="0">
              <a:buNone/>
              <a:defRPr sz="3200"/>
            </a:lvl1pPr>
            <a:lvl2pPr marL="460325" indent="0">
              <a:buNone/>
              <a:defRPr sz="2800"/>
            </a:lvl2pPr>
            <a:lvl3pPr marL="920658" indent="0">
              <a:buNone/>
              <a:defRPr sz="2400"/>
            </a:lvl3pPr>
            <a:lvl4pPr marL="1380984" indent="0">
              <a:buNone/>
              <a:defRPr sz="2000"/>
            </a:lvl4pPr>
            <a:lvl5pPr marL="1841315" indent="0">
              <a:buNone/>
              <a:defRPr sz="2000"/>
            </a:lvl5pPr>
            <a:lvl6pPr marL="2301641" indent="0">
              <a:buNone/>
              <a:defRPr sz="2000"/>
            </a:lvl6pPr>
            <a:lvl7pPr marL="2761969" indent="0">
              <a:buNone/>
              <a:defRPr sz="2000"/>
            </a:lvl7pPr>
            <a:lvl8pPr marL="3222298" indent="0">
              <a:buNone/>
              <a:defRPr sz="2000"/>
            </a:lvl8pPr>
            <a:lvl9pPr marL="3682626" indent="0">
              <a:buNone/>
              <a:defRPr sz="2000"/>
            </a:lvl9pPr>
          </a:lstStyle>
          <a:p>
            <a:r>
              <a:rPr lang="et-EE"/>
              <a:t>Pildi lisamiseks klõpsake ikooni</a:t>
            </a:r>
            <a:endParaRPr lang="en-US"/>
          </a:p>
        </p:txBody>
      </p:sp>
      <p:sp>
        <p:nvSpPr>
          <p:cNvPr id="4" name="Teksti kohatäide 3"/>
          <p:cNvSpPr>
            <a:spLocks noGrp="1"/>
          </p:cNvSpPr>
          <p:nvPr>
            <p:ph type="body" sz="half" idx="2"/>
          </p:nvPr>
        </p:nvSpPr>
        <p:spPr>
          <a:xfrm>
            <a:off x="1792058" y="5366715"/>
            <a:ext cx="5487367" cy="805326"/>
          </a:xfrm>
        </p:spPr>
        <p:txBody>
          <a:bodyPr/>
          <a:lstStyle>
            <a:lvl1pPr marL="0" indent="0">
              <a:buNone/>
              <a:defRPr sz="1400"/>
            </a:lvl1pPr>
            <a:lvl2pPr marL="460325" indent="0">
              <a:buNone/>
              <a:defRPr sz="1200"/>
            </a:lvl2pPr>
            <a:lvl3pPr marL="920658" indent="0">
              <a:buNone/>
              <a:defRPr sz="1000"/>
            </a:lvl3pPr>
            <a:lvl4pPr marL="1380984" indent="0">
              <a:buNone/>
              <a:defRPr sz="900"/>
            </a:lvl4pPr>
            <a:lvl5pPr marL="1841315" indent="0">
              <a:buNone/>
              <a:defRPr sz="900"/>
            </a:lvl5pPr>
            <a:lvl6pPr marL="2301641" indent="0">
              <a:buNone/>
              <a:defRPr sz="900"/>
            </a:lvl6pPr>
            <a:lvl7pPr marL="2761969" indent="0">
              <a:buNone/>
              <a:defRPr sz="900"/>
            </a:lvl7pPr>
            <a:lvl8pPr marL="3222298" indent="0">
              <a:buNone/>
              <a:defRPr sz="900"/>
            </a:lvl8pPr>
            <a:lvl9pPr marL="3682626" indent="0">
              <a:buNone/>
              <a:defRPr sz="900"/>
            </a:lvl9pPr>
          </a:lstStyle>
          <a:p>
            <a:pPr lvl="0"/>
            <a:r>
              <a:rPr lang="et-EE"/>
              <a:t>Muutke teksti laade</a:t>
            </a:r>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9336B476-2438-4696-9EE1-164833E8593E}" type="slidenum">
              <a:rPr lang="et-EE" altLang="en-US"/>
              <a:pPr/>
              <a:t>‹#›</a:t>
            </a:fld>
            <a:endParaRPr lang="et-EE" altLang="en-US"/>
          </a:p>
        </p:txBody>
      </p:sp>
    </p:spTree>
    <p:extLst>
      <p:ext uri="{BB962C8B-B14F-4D97-AF65-F5344CB8AC3E}">
        <p14:creationId xmlns:p14="http://schemas.microsoft.com/office/powerpoint/2010/main" val="56189406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theme" Target="../theme/theme6.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11316" y="302427"/>
            <a:ext cx="8084698" cy="1263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dirty="0"/>
              <a:t>Click to edit the title text format</a:t>
            </a:r>
          </a:p>
        </p:txBody>
      </p:sp>
      <p:sp>
        <p:nvSpPr>
          <p:cNvPr id="1026" name="Rectangle 2"/>
          <p:cNvSpPr>
            <a:spLocks noGrp="1" noChangeArrowheads="1"/>
          </p:cNvSpPr>
          <p:nvPr>
            <p:ph type="body" idx="1"/>
          </p:nvPr>
        </p:nvSpPr>
        <p:spPr bwMode="auto">
          <a:xfrm>
            <a:off x="511316" y="1772997"/>
            <a:ext cx="8084698" cy="452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180" rIns="0" bIns="0" numCol="1" anchor="t" anchorCtr="0" compatLnSpc="1">
            <a:prstTxWarp prst="textNoShape">
              <a:avLst/>
            </a:prstTxWarp>
          </a:bodyPr>
          <a:lstStyle/>
          <a:p>
            <a:pPr lvl="0"/>
            <a:r>
              <a:rPr lang="en-US" altLang="en-US" dirty="0"/>
              <a:t>Click to edit the outline text format</a:t>
            </a:r>
          </a:p>
          <a:p>
            <a:pPr lvl="1"/>
            <a:r>
              <a:rPr lang="en-US" altLang="en-US" dirty="0"/>
              <a:t>Second Outline Level</a:t>
            </a:r>
          </a:p>
          <a:p>
            <a:pPr lvl="2"/>
            <a:r>
              <a:rPr lang="en-US" altLang="en-US" dirty="0"/>
              <a:t>Third Outline Level</a:t>
            </a:r>
          </a:p>
          <a:p>
            <a:pPr lvl="3"/>
            <a:r>
              <a:rPr lang="en-US" altLang="en-US" dirty="0"/>
              <a:t>Fourth Outline Level</a:t>
            </a:r>
          </a:p>
          <a:p>
            <a:pPr lvl="4"/>
            <a:r>
              <a:rPr lang="en-US" altLang="en-US" dirty="0"/>
              <a:t>Fifth Outline Level</a:t>
            </a:r>
          </a:p>
          <a:p>
            <a:pPr lvl="4"/>
            <a:r>
              <a:rPr lang="en-US" altLang="en-US" dirty="0"/>
              <a:t>Sixth Outline Level</a:t>
            </a:r>
          </a:p>
          <a:p>
            <a:pPr lvl="4"/>
            <a:r>
              <a:rPr lang="en-US" altLang="en-US" dirty="0"/>
              <a:t>Seventh Outline Level</a:t>
            </a:r>
          </a:p>
          <a:p>
            <a:pPr lvl="4"/>
            <a:r>
              <a:rPr lang="en-US" altLang="en-US" dirty="0"/>
              <a:t>Eighth Outline Level</a:t>
            </a:r>
          </a:p>
          <a:p>
            <a:pPr lvl="4"/>
            <a:r>
              <a:rPr lang="en-US" altLang="en-US" dirty="0"/>
              <a:t>Ninth Outline Level</a:t>
            </a:r>
          </a:p>
        </p:txBody>
      </p:sp>
      <p:sp>
        <p:nvSpPr>
          <p:cNvPr id="1027" name="Rectangle 3"/>
          <p:cNvSpPr>
            <a:spLocks noGrp="1" noChangeArrowheads="1"/>
          </p:cNvSpPr>
          <p:nvPr>
            <p:ph type="dt"/>
          </p:nvPr>
        </p:nvSpPr>
        <p:spPr bwMode="auto">
          <a:xfrm>
            <a:off x="511349" y="6904155"/>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8853" algn="l"/>
                <a:tab pos="1457706" algn="l"/>
                <a:tab pos="2186560" algn="l"/>
              </a:tabLst>
              <a:defRPr sz="1400">
                <a:solidFill>
                  <a:srgbClr val="000000"/>
                </a:solidFill>
                <a:latin typeface="Times New Roman" pitchFamily="16" charset="0"/>
                <a:cs typeface="Arial Unicode MS" charset="0"/>
              </a:defRPr>
            </a:lvl1pPr>
          </a:lstStyle>
          <a:p>
            <a:pPr defTabSz="452337" fontAlgn="base" hangingPunct="0">
              <a:spcBef>
                <a:spcPct val="0"/>
              </a:spcBef>
              <a:spcAft>
                <a:spcPct val="0"/>
              </a:spcAft>
              <a:buClr>
                <a:srgbClr val="000000"/>
              </a:buClr>
              <a:buSzPct val="100000"/>
            </a:pPr>
            <a:endParaRPr lang="et-EE" altLang="en-US"/>
          </a:p>
        </p:txBody>
      </p:sp>
      <p:sp>
        <p:nvSpPr>
          <p:cNvPr id="1028" name="Rectangle 4"/>
          <p:cNvSpPr>
            <a:spLocks noGrp="1" noChangeArrowheads="1"/>
          </p:cNvSpPr>
          <p:nvPr>
            <p:ph type="ftr"/>
          </p:nvPr>
        </p:nvSpPr>
        <p:spPr bwMode="auto">
          <a:xfrm>
            <a:off x="3503409" y="6904155"/>
            <a:ext cx="3245321"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8853" algn="l"/>
                <a:tab pos="1457706" algn="l"/>
                <a:tab pos="2186560" algn="l"/>
                <a:tab pos="2915413" algn="l"/>
              </a:tabLst>
              <a:defRPr sz="1400">
                <a:solidFill>
                  <a:srgbClr val="000000"/>
                </a:solidFill>
                <a:latin typeface="Times New Roman" pitchFamily="16" charset="0"/>
                <a:cs typeface="Arial Unicode MS" charset="0"/>
              </a:defRPr>
            </a:lvl1pPr>
          </a:lstStyle>
          <a:p>
            <a:pPr defTabSz="452337" fontAlgn="base" hangingPunct="0">
              <a:spcBef>
                <a:spcPct val="0"/>
              </a:spcBef>
              <a:spcAft>
                <a:spcPct val="0"/>
              </a:spcAft>
              <a:buClr>
                <a:srgbClr val="000000"/>
              </a:buClr>
              <a:buSzPct val="100000"/>
            </a:pPr>
            <a:endParaRPr lang="et-EE" altLang="en-US"/>
          </a:p>
        </p:txBody>
      </p:sp>
      <p:sp>
        <p:nvSpPr>
          <p:cNvPr id="1029" name="Rectangle 5"/>
          <p:cNvSpPr>
            <a:spLocks noGrp="1" noChangeArrowheads="1"/>
          </p:cNvSpPr>
          <p:nvPr>
            <p:ph type="sldNum"/>
          </p:nvPr>
        </p:nvSpPr>
        <p:spPr bwMode="auto">
          <a:xfrm>
            <a:off x="7343944" y="6904155"/>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8853" algn="l"/>
                <a:tab pos="1457706" algn="l"/>
                <a:tab pos="2186560" algn="l"/>
              </a:tabLst>
              <a:defRPr sz="1400">
                <a:solidFill>
                  <a:srgbClr val="000000"/>
                </a:solidFill>
                <a:latin typeface="Times New Roman" pitchFamily="16" charset="0"/>
                <a:cs typeface="Arial Unicode MS" charset="0"/>
              </a:defRPr>
            </a:lvl1pPr>
          </a:lstStyle>
          <a:p>
            <a:pPr defTabSz="452337" fontAlgn="base" hangingPunct="0">
              <a:spcBef>
                <a:spcPct val="0"/>
              </a:spcBef>
              <a:spcAft>
                <a:spcPct val="0"/>
              </a:spcAft>
              <a:buClr>
                <a:srgbClr val="000000"/>
              </a:buClr>
              <a:buSzPct val="100000"/>
            </a:pPr>
            <a:fld id="{04F49A80-4DB2-4386-B9CF-FA33CCF05769}" type="slidenum">
              <a:rPr lang="et-EE" altLang="en-US" smtClean="0"/>
              <a:pPr defTabSz="452337" fontAlgn="base" hangingPunct="0">
                <a:spcBef>
                  <a:spcPct val="0"/>
                </a:spcBef>
                <a:spcAft>
                  <a:spcPct val="0"/>
                </a:spcAft>
                <a:buClr>
                  <a:srgbClr val="000000"/>
                </a:buClr>
                <a:buSzPct val="100000"/>
              </a:pPr>
              <a:t>‹#›</a:t>
            </a:fld>
            <a:endParaRPr lang="et-EE" altLang="en-US"/>
          </a:p>
        </p:txBody>
      </p:sp>
    </p:spTree>
    <p:extLst>
      <p:ext uri="{BB962C8B-B14F-4D97-AF65-F5344CB8AC3E}">
        <p14:creationId xmlns:p14="http://schemas.microsoft.com/office/powerpoint/2010/main" val="2456191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l" defTabSz="452337"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mj-lt"/>
          <a:ea typeface="+mj-ea"/>
          <a:cs typeface="+mj-cs"/>
        </a:defRPr>
      </a:lvl1pPr>
      <a:lvl2pPr marL="748033" indent="-287706" algn="l" defTabSz="452337"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2pPr>
      <a:lvl3pPr marL="1150821" indent="-230162" algn="l" defTabSz="452337"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3pPr>
      <a:lvl4pPr marL="1611147" indent="-230162" algn="l" defTabSz="452337"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4pPr>
      <a:lvl5pPr marL="2071477" indent="-230162" algn="l" defTabSz="452337"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5pPr>
      <a:lvl6pPr marL="2531807" indent="-230162" algn="l" defTabSz="452337"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6pPr>
      <a:lvl7pPr marL="2992133" indent="-230162" algn="l" defTabSz="452337"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7pPr>
      <a:lvl8pPr marL="3452464" indent="-230162" algn="l" defTabSz="452337"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8pPr>
      <a:lvl9pPr marL="3912791" indent="-230162" algn="l" defTabSz="452337"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9pPr>
    </p:titleStyle>
    <p:bodyStyle>
      <a:lvl1pPr marL="345245" indent="-345245" algn="l" defTabSz="452337" rtl="0" eaLnBrk="1" fontAlgn="base" hangingPunct="1">
        <a:lnSpc>
          <a:spcPct val="97000"/>
        </a:lnSpc>
        <a:spcBef>
          <a:spcPct val="0"/>
        </a:spcBef>
        <a:spcAft>
          <a:spcPts val="1421"/>
        </a:spcAft>
        <a:buClr>
          <a:srgbClr val="000000"/>
        </a:buClr>
        <a:buSzPct val="100000"/>
        <a:buFont typeface="Times New Roman" pitchFamily="16" charset="0"/>
        <a:defRPr sz="3200">
          <a:solidFill>
            <a:srgbClr val="000000"/>
          </a:solidFill>
          <a:latin typeface="+mn-lt"/>
          <a:ea typeface="+mn-ea"/>
          <a:cs typeface="+mn-cs"/>
        </a:defRPr>
      </a:lvl1pPr>
      <a:lvl2pPr marL="748033" indent="-287706" algn="l" defTabSz="452337" rtl="0" eaLnBrk="1" fontAlgn="base" hangingPunct="1">
        <a:lnSpc>
          <a:spcPct val="97000"/>
        </a:lnSpc>
        <a:spcBef>
          <a:spcPct val="0"/>
        </a:spcBef>
        <a:spcAft>
          <a:spcPts val="1150"/>
        </a:spcAft>
        <a:buClr>
          <a:srgbClr val="000000"/>
        </a:buClr>
        <a:buSzPct val="100000"/>
        <a:buFont typeface="Times New Roman" pitchFamily="16" charset="0"/>
        <a:defRPr sz="2800">
          <a:solidFill>
            <a:srgbClr val="000000"/>
          </a:solidFill>
          <a:latin typeface="+mn-lt"/>
          <a:ea typeface="+mn-ea"/>
        </a:defRPr>
      </a:lvl2pPr>
      <a:lvl3pPr marL="1150821" indent="-230162" algn="l" defTabSz="452337" rtl="0" eaLnBrk="1" fontAlgn="base" hangingPunct="1">
        <a:lnSpc>
          <a:spcPct val="97000"/>
        </a:lnSpc>
        <a:spcBef>
          <a:spcPct val="0"/>
        </a:spcBef>
        <a:spcAft>
          <a:spcPts val="859"/>
        </a:spcAft>
        <a:buClr>
          <a:srgbClr val="000000"/>
        </a:buClr>
        <a:buSzPct val="100000"/>
        <a:buFont typeface="Times New Roman" pitchFamily="16" charset="0"/>
        <a:defRPr sz="2400">
          <a:solidFill>
            <a:srgbClr val="000000"/>
          </a:solidFill>
          <a:latin typeface="+mn-lt"/>
          <a:ea typeface="+mn-ea"/>
        </a:defRPr>
      </a:lvl3pPr>
      <a:lvl4pPr marL="1611147" indent="-230162" algn="l" defTabSz="452337" rtl="0" eaLnBrk="1" fontAlgn="base" hangingPunct="1">
        <a:lnSpc>
          <a:spcPct val="97000"/>
        </a:lnSpc>
        <a:spcBef>
          <a:spcPct val="0"/>
        </a:spcBef>
        <a:spcAft>
          <a:spcPts val="581"/>
        </a:spcAft>
        <a:buClr>
          <a:srgbClr val="000000"/>
        </a:buClr>
        <a:buSzPct val="100000"/>
        <a:buFont typeface="Times New Roman" pitchFamily="16" charset="0"/>
        <a:defRPr sz="2000">
          <a:solidFill>
            <a:srgbClr val="000000"/>
          </a:solidFill>
          <a:latin typeface="+mn-lt"/>
          <a:ea typeface="+mn-ea"/>
        </a:defRPr>
      </a:lvl4pPr>
      <a:lvl5pPr marL="2071477" indent="-230162" algn="l" defTabSz="452337"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5pPr>
      <a:lvl6pPr marL="2531807" indent="-230162" algn="l" defTabSz="452337"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6pPr>
      <a:lvl7pPr marL="2992133" indent="-230162" algn="l" defTabSz="452337"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7pPr>
      <a:lvl8pPr marL="3452464" indent="-230162" algn="l" defTabSz="452337"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8pPr>
      <a:lvl9pPr marL="3912791" indent="-230162" algn="l" defTabSz="452337"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20658" rtl="0" eaLnBrk="1" latinLnBrk="0" hangingPunct="1">
        <a:defRPr sz="1800" kern="1200">
          <a:solidFill>
            <a:schemeClr val="tx1"/>
          </a:solidFill>
          <a:latin typeface="+mn-lt"/>
          <a:ea typeface="+mn-ea"/>
          <a:cs typeface="+mn-cs"/>
        </a:defRPr>
      </a:lvl1pPr>
      <a:lvl2pPr marL="460325" algn="l" defTabSz="920658" rtl="0" eaLnBrk="1" latinLnBrk="0" hangingPunct="1">
        <a:defRPr sz="1800" kern="1200">
          <a:solidFill>
            <a:schemeClr val="tx1"/>
          </a:solidFill>
          <a:latin typeface="+mn-lt"/>
          <a:ea typeface="+mn-ea"/>
          <a:cs typeface="+mn-cs"/>
        </a:defRPr>
      </a:lvl2pPr>
      <a:lvl3pPr marL="920658" algn="l" defTabSz="920658" rtl="0" eaLnBrk="1" latinLnBrk="0" hangingPunct="1">
        <a:defRPr sz="1800" kern="1200">
          <a:solidFill>
            <a:schemeClr val="tx1"/>
          </a:solidFill>
          <a:latin typeface="+mn-lt"/>
          <a:ea typeface="+mn-ea"/>
          <a:cs typeface="+mn-cs"/>
        </a:defRPr>
      </a:lvl3pPr>
      <a:lvl4pPr marL="1380984" algn="l" defTabSz="920658" rtl="0" eaLnBrk="1" latinLnBrk="0" hangingPunct="1">
        <a:defRPr sz="1800" kern="1200">
          <a:solidFill>
            <a:schemeClr val="tx1"/>
          </a:solidFill>
          <a:latin typeface="+mn-lt"/>
          <a:ea typeface="+mn-ea"/>
          <a:cs typeface="+mn-cs"/>
        </a:defRPr>
      </a:lvl4pPr>
      <a:lvl5pPr marL="1841315" algn="l" defTabSz="920658" rtl="0" eaLnBrk="1" latinLnBrk="0" hangingPunct="1">
        <a:defRPr sz="1800" kern="1200">
          <a:solidFill>
            <a:schemeClr val="tx1"/>
          </a:solidFill>
          <a:latin typeface="+mn-lt"/>
          <a:ea typeface="+mn-ea"/>
          <a:cs typeface="+mn-cs"/>
        </a:defRPr>
      </a:lvl5pPr>
      <a:lvl6pPr marL="2301641" algn="l" defTabSz="920658" rtl="0" eaLnBrk="1" latinLnBrk="0" hangingPunct="1">
        <a:defRPr sz="1800" kern="1200">
          <a:solidFill>
            <a:schemeClr val="tx1"/>
          </a:solidFill>
          <a:latin typeface="+mn-lt"/>
          <a:ea typeface="+mn-ea"/>
          <a:cs typeface="+mn-cs"/>
        </a:defRPr>
      </a:lvl6pPr>
      <a:lvl7pPr marL="2761969" algn="l" defTabSz="920658" rtl="0" eaLnBrk="1" latinLnBrk="0" hangingPunct="1">
        <a:defRPr sz="1800" kern="1200">
          <a:solidFill>
            <a:schemeClr val="tx1"/>
          </a:solidFill>
          <a:latin typeface="+mn-lt"/>
          <a:ea typeface="+mn-ea"/>
          <a:cs typeface="+mn-cs"/>
        </a:defRPr>
      </a:lvl7pPr>
      <a:lvl8pPr marL="3222298" algn="l" defTabSz="920658" rtl="0" eaLnBrk="1" latinLnBrk="0" hangingPunct="1">
        <a:defRPr sz="1800" kern="1200">
          <a:solidFill>
            <a:schemeClr val="tx1"/>
          </a:solidFill>
          <a:latin typeface="+mn-lt"/>
          <a:ea typeface="+mn-ea"/>
          <a:cs typeface="+mn-cs"/>
        </a:defRPr>
      </a:lvl8pPr>
      <a:lvl9pPr marL="3682626" algn="l" defTabSz="9206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11316" y="302422"/>
            <a:ext cx="8084698" cy="1263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dirty="0"/>
              <a:t>Click to edit the title text format</a:t>
            </a:r>
          </a:p>
        </p:txBody>
      </p:sp>
      <p:sp>
        <p:nvSpPr>
          <p:cNvPr id="1026" name="Rectangle 2"/>
          <p:cNvSpPr>
            <a:spLocks noGrp="1" noChangeArrowheads="1"/>
          </p:cNvSpPr>
          <p:nvPr>
            <p:ph type="body" idx="1"/>
          </p:nvPr>
        </p:nvSpPr>
        <p:spPr bwMode="auto">
          <a:xfrm>
            <a:off x="511316" y="1772997"/>
            <a:ext cx="8084698" cy="452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185" rIns="0" bIns="0" numCol="1" anchor="t" anchorCtr="0" compatLnSpc="1">
            <a:prstTxWarp prst="textNoShape">
              <a:avLst/>
            </a:prstTxWarp>
          </a:bodyPr>
          <a:lstStyle/>
          <a:p>
            <a:pPr lvl="0"/>
            <a:r>
              <a:rPr lang="en-US" altLang="en-US" dirty="0"/>
              <a:t>Click to edit the outline text format</a:t>
            </a:r>
          </a:p>
          <a:p>
            <a:pPr lvl="1"/>
            <a:r>
              <a:rPr lang="en-US" altLang="en-US" dirty="0"/>
              <a:t>Second Outline Level</a:t>
            </a:r>
          </a:p>
          <a:p>
            <a:pPr lvl="2"/>
            <a:r>
              <a:rPr lang="en-US" altLang="en-US" dirty="0"/>
              <a:t>Third Outline Level</a:t>
            </a:r>
          </a:p>
          <a:p>
            <a:pPr lvl="3"/>
            <a:r>
              <a:rPr lang="en-US" altLang="en-US" dirty="0"/>
              <a:t>Fourth Outline Level</a:t>
            </a:r>
          </a:p>
          <a:p>
            <a:pPr lvl="4"/>
            <a:r>
              <a:rPr lang="en-US" altLang="en-US" dirty="0"/>
              <a:t>Fifth Outline Level</a:t>
            </a:r>
          </a:p>
          <a:p>
            <a:pPr lvl="4"/>
            <a:r>
              <a:rPr lang="en-US" altLang="en-US" dirty="0"/>
              <a:t>Sixth Outline Level</a:t>
            </a:r>
          </a:p>
          <a:p>
            <a:pPr lvl="4"/>
            <a:r>
              <a:rPr lang="en-US" altLang="en-US" dirty="0"/>
              <a:t>Seventh Outline Level</a:t>
            </a:r>
          </a:p>
          <a:p>
            <a:pPr lvl="4"/>
            <a:r>
              <a:rPr lang="en-US" altLang="en-US" dirty="0"/>
              <a:t>Eighth Outline Level</a:t>
            </a:r>
          </a:p>
          <a:p>
            <a:pPr lvl="4"/>
            <a:r>
              <a:rPr lang="en-US" altLang="en-US" dirty="0"/>
              <a:t>Ninth Outline Level</a:t>
            </a:r>
          </a:p>
        </p:txBody>
      </p:sp>
      <p:sp>
        <p:nvSpPr>
          <p:cNvPr id="1027" name="Rectangle 3"/>
          <p:cNvSpPr>
            <a:spLocks noGrp="1" noChangeArrowheads="1"/>
          </p:cNvSpPr>
          <p:nvPr>
            <p:ph type="dt"/>
          </p:nvPr>
        </p:nvSpPr>
        <p:spPr bwMode="auto">
          <a:xfrm>
            <a:off x="511344" y="6904155"/>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9232" algn="l"/>
                <a:tab pos="1458464" algn="l"/>
                <a:tab pos="2187698" algn="l"/>
              </a:tabLst>
              <a:defRPr sz="1400">
                <a:solidFill>
                  <a:srgbClr val="000000"/>
                </a:solidFill>
                <a:latin typeface="Times New Roman" pitchFamily="16" charset="0"/>
                <a:cs typeface="Arial Unicode MS" charset="0"/>
              </a:defRPr>
            </a:lvl1pPr>
          </a:lstStyle>
          <a:p>
            <a:pPr defTabSz="452572" fontAlgn="base" hangingPunct="0">
              <a:spcBef>
                <a:spcPct val="0"/>
              </a:spcBef>
              <a:spcAft>
                <a:spcPct val="0"/>
              </a:spcAft>
              <a:buClr>
                <a:srgbClr val="000000"/>
              </a:buClr>
              <a:buSzPct val="100000"/>
            </a:pPr>
            <a:endParaRPr lang="et-EE" altLang="en-US"/>
          </a:p>
        </p:txBody>
      </p:sp>
      <p:sp>
        <p:nvSpPr>
          <p:cNvPr id="1028" name="Rectangle 4"/>
          <p:cNvSpPr>
            <a:spLocks noGrp="1" noChangeArrowheads="1"/>
          </p:cNvSpPr>
          <p:nvPr>
            <p:ph type="ftr"/>
          </p:nvPr>
        </p:nvSpPr>
        <p:spPr bwMode="auto">
          <a:xfrm>
            <a:off x="3503409" y="6904155"/>
            <a:ext cx="3245321"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9232" algn="l"/>
                <a:tab pos="1458464" algn="l"/>
                <a:tab pos="2187698" algn="l"/>
                <a:tab pos="2916930" algn="l"/>
              </a:tabLst>
              <a:defRPr sz="1400">
                <a:solidFill>
                  <a:srgbClr val="000000"/>
                </a:solidFill>
                <a:latin typeface="Times New Roman" pitchFamily="16" charset="0"/>
                <a:cs typeface="Arial Unicode MS" charset="0"/>
              </a:defRPr>
            </a:lvl1pPr>
          </a:lstStyle>
          <a:p>
            <a:pPr defTabSz="452572" fontAlgn="base" hangingPunct="0">
              <a:spcBef>
                <a:spcPct val="0"/>
              </a:spcBef>
              <a:spcAft>
                <a:spcPct val="0"/>
              </a:spcAft>
              <a:buClr>
                <a:srgbClr val="000000"/>
              </a:buClr>
              <a:buSzPct val="100000"/>
            </a:pPr>
            <a:endParaRPr lang="et-EE" altLang="en-US"/>
          </a:p>
        </p:txBody>
      </p:sp>
      <p:sp>
        <p:nvSpPr>
          <p:cNvPr id="1029" name="Rectangle 5"/>
          <p:cNvSpPr>
            <a:spLocks noGrp="1" noChangeArrowheads="1"/>
          </p:cNvSpPr>
          <p:nvPr>
            <p:ph type="sldNum"/>
          </p:nvPr>
        </p:nvSpPr>
        <p:spPr bwMode="auto">
          <a:xfrm>
            <a:off x="7343939" y="6904155"/>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9232" algn="l"/>
                <a:tab pos="1458464" algn="l"/>
                <a:tab pos="2187698" algn="l"/>
              </a:tabLst>
              <a:defRPr sz="1400">
                <a:solidFill>
                  <a:srgbClr val="000000"/>
                </a:solidFill>
                <a:latin typeface="Times New Roman" pitchFamily="16" charset="0"/>
                <a:cs typeface="Arial Unicode MS" charset="0"/>
              </a:defRPr>
            </a:lvl1pPr>
          </a:lstStyle>
          <a:p>
            <a:pPr defTabSz="452572" fontAlgn="base" hangingPunct="0">
              <a:spcBef>
                <a:spcPct val="0"/>
              </a:spcBef>
              <a:spcAft>
                <a:spcPct val="0"/>
              </a:spcAft>
              <a:buClr>
                <a:srgbClr val="000000"/>
              </a:buClr>
              <a:buSzPct val="100000"/>
            </a:pPr>
            <a:fld id="{04F49A80-4DB2-4386-B9CF-FA33CCF05769}" type="slidenum">
              <a:rPr lang="et-EE" altLang="en-US" smtClean="0"/>
              <a:pPr defTabSz="452572" fontAlgn="base" hangingPunct="0">
                <a:spcBef>
                  <a:spcPct val="0"/>
                </a:spcBef>
                <a:spcAft>
                  <a:spcPct val="0"/>
                </a:spcAft>
                <a:buClr>
                  <a:srgbClr val="000000"/>
                </a:buClr>
                <a:buSzPct val="100000"/>
              </a:pPr>
              <a:t>‹#›</a:t>
            </a:fld>
            <a:endParaRPr lang="et-EE" altLang="en-US"/>
          </a:p>
        </p:txBody>
      </p:sp>
    </p:spTree>
    <p:extLst>
      <p:ext uri="{BB962C8B-B14F-4D97-AF65-F5344CB8AC3E}">
        <p14:creationId xmlns:p14="http://schemas.microsoft.com/office/powerpoint/2010/main" val="20661287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spd="slow">
    <p:push dir="u"/>
  </p:transition>
  <p:txStyles>
    <p:titleStyle>
      <a:lvl1pPr algn="l" defTabSz="452572"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mj-lt"/>
          <a:ea typeface="+mj-ea"/>
          <a:cs typeface="+mj-cs"/>
        </a:defRPr>
      </a:lvl1pPr>
      <a:lvl2pPr marL="748423" indent="-287856" algn="l" defTabSz="452572"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2pPr>
      <a:lvl3pPr marL="1151420" indent="-230282" algn="l" defTabSz="452572"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3pPr>
      <a:lvl4pPr marL="1611985" indent="-230282" algn="l" defTabSz="452572"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4pPr>
      <a:lvl5pPr marL="2072555" indent="-230282" algn="l" defTabSz="452572"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5pPr>
      <a:lvl6pPr marL="2533124" indent="-230282" algn="l" defTabSz="452572"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6pPr>
      <a:lvl7pPr marL="2993689" indent="-230282" algn="l" defTabSz="452572"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7pPr>
      <a:lvl8pPr marL="3454260" indent="-230282" algn="l" defTabSz="452572"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8pPr>
      <a:lvl9pPr marL="3914827" indent="-230282" algn="l" defTabSz="452572"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9pPr>
    </p:titleStyle>
    <p:bodyStyle>
      <a:lvl1pPr marL="345425" indent="-345425" algn="l" defTabSz="452572" rtl="0" eaLnBrk="1" fontAlgn="base" hangingPunct="1">
        <a:lnSpc>
          <a:spcPct val="97000"/>
        </a:lnSpc>
        <a:spcBef>
          <a:spcPct val="0"/>
        </a:spcBef>
        <a:spcAft>
          <a:spcPts val="1421"/>
        </a:spcAft>
        <a:buClr>
          <a:srgbClr val="000000"/>
        </a:buClr>
        <a:buSzPct val="100000"/>
        <a:buFont typeface="Times New Roman" pitchFamily="16" charset="0"/>
        <a:defRPr sz="3200">
          <a:solidFill>
            <a:srgbClr val="000000"/>
          </a:solidFill>
          <a:latin typeface="+mn-lt"/>
          <a:ea typeface="+mn-ea"/>
          <a:cs typeface="+mn-cs"/>
        </a:defRPr>
      </a:lvl1pPr>
      <a:lvl2pPr marL="748423" indent="-287856" algn="l" defTabSz="452572" rtl="0" eaLnBrk="1" fontAlgn="base" hangingPunct="1">
        <a:lnSpc>
          <a:spcPct val="97000"/>
        </a:lnSpc>
        <a:spcBef>
          <a:spcPct val="0"/>
        </a:spcBef>
        <a:spcAft>
          <a:spcPts val="1150"/>
        </a:spcAft>
        <a:buClr>
          <a:srgbClr val="000000"/>
        </a:buClr>
        <a:buSzPct val="100000"/>
        <a:buFont typeface="Times New Roman" pitchFamily="16" charset="0"/>
        <a:defRPr sz="2800">
          <a:solidFill>
            <a:srgbClr val="000000"/>
          </a:solidFill>
          <a:latin typeface="+mn-lt"/>
          <a:ea typeface="+mn-ea"/>
        </a:defRPr>
      </a:lvl2pPr>
      <a:lvl3pPr marL="1151420" indent="-230282" algn="l" defTabSz="452572" rtl="0" eaLnBrk="1" fontAlgn="base" hangingPunct="1">
        <a:lnSpc>
          <a:spcPct val="97000"/>
        </a:lnSpc>
        <a:spcBef>
          <a:spcPct val="0"/>
        </a:spcBef>
        <a:spcAft>
          <a:spcPts val="859"/>
        </a:spcAft>
        <a:buClr>
          <a:srgbClr val="000000"/>
        </a:buClr>
        <a:buSzPct val="100000"/>
        <a:buFont typeface="Times New Roman" pitchFamily="16" charset="0"/>
        <a:defRPr sz="2400">
          <a:solidFill>
            <a:srgbClr val="000000"/>
          </a:solidFill>
          <a:latin typeface="+mn-lt"/>
          <a:ea typeface="+mn-ea"/>
        </a:defRPr>
      </a:lvl3pPr>
      <a:lvl4pPr marL="1611985" indent="-230282" algn="l" defTabSz="452572" rtl="0" eaLnBrk="1" fontAlgn="base" hangingPunct="1">
        <a:lnSpc>
          <a:spcPct val="97000"/>
        </a:lnSpc>
        <a:spcBef>
          <a:spcPct val="0"/>
        </a:spcBef>
        <a:spcAft>
          <a:spcPts val="581"/>
        </a:spcAft>
        <a:buClr>
          <a:srgbClr val="000000"/>
        </a:buClr>
        <a:buSzPct val="100000"/>
        <a:buFont typeface="Times New Roman" pitchFamily="16" charset="0"/>
        <a:defRPr sz="2000">
          <a:solidFill>
            <a:srgbClr val="000000"/>
          </a:solidFill>
          <a:latin typeface="+mn-lt"/>
          <a:ea typeface="+mn-ea"/>
        </a:defRPr>
      </a:lvl4pPr>
      <a:lvl5pPr marL="2072555" indent="-230282" algn="l" defTabSz="452572"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5pPr>
      <a:lvl6pPr marL="2533124" indent="-230282" algn="l" defTabSz="452572"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6pPr>
      <a:lvl7pPr marL="2993689" indent="-230282" algn="l" defTabSz="452572"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7pPr>
      <a:lvl8pPr marL="3454260" indent="-230282" algn="l" defTabSz="452572"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8pPr>
      <a:lvl9pPr marL="3914827" indent="-230282" algn="l" defTabSz="452572"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21138" rtl="0" eaLnBrk="1" latinLnBrk="0" hangingPunct="1">
        <a:defRPr sz="1800" kern="1200">
          <a:solidFill>
            <a:schemeClr val="tx1"/>
          </a:solidFill>
          <a:latin typeface="+mn-lt"/>
          <a:ea typeface="+mn-ea"/>
          <a:cs typeface="+mn-cs"/>
        </a:defRPr>
      </a:lvl1pPr>
      <a:lvl2pPr marL="460565" algn="l" defTabSz="921138" rtl="0" eaLnBrk="1" latinLnBrk="0" hangingPunct="1">
        <a:defRPr sz="1800" kern="1200">
          <a:solidFill>
            <a:schemeClr val="tx1"/>
          </a:solidFill>
          <a:latin typeface="+mn-lt"/>
          <a:ea typeface="+mn-ea"/>
          <a:cs typeface="+mn-cs"/>
        </a:defRPr>
      </a:lvl2pPr>
      <a:lvl3pPr marL="921138" algn="l" defTabSz="921138" rtl="0" eaLnBrk="1" latinLnBrk="0" hangingPunct="1">
        <a:defRPr sz="1800" kern="1200">
          <a:solidFill>
            <a:schemeClr val="tx1"/>
          </a:solidFill>
          <a:latin typeface="+mn-lt"/>
          <a:ea typeface="+mn-ea"/>
          <a:cs typeface="+mn-cs"/>
        </a:defRPr>
      </a:lvl3pPr>
      <a:lvl4pPr marL="1381702" algn="l" defTabSz="921138" rtl="0" eaLnBrk="1" latinLnBrk="0" hangingPunct="1">
        <a:defRPr sz="1800" kern="1200">
          <a:solidFill>
            <a:schemeClr val="tx1"/>
          </a:solidFill>
          <a:latin typeface="+mn-lt"/>
          <a:ea typeface="+mn-ea"/>
          <a:cs typeface="+mn-cs"/>
        </a:defRPr>
      </a:lvl4pPr>
      <a:lvl5pPr marL="1842271" algn="l" defTabSz="921138" rtl="0" eaLnBrk="1" latinLnBrk="0" hangingPunct="1">
        <a:defRPr sz="1800" kern="1200">
          <a:solidFill>
            <a:schemeClr val="tx1"/>
          </a:solidFill>
          <a:latin typeface="+mn-lt"/>
          <a:ea typeface="+mn-ea"/>
          <a:cs typeface="+mn-cs"/>
        </a:defRPr>
      </a:lvl5pPr>
      <a:lvl6pPr marL="2302838" algn="l" defTabSz="921138" rtl="0" eaLnBrk="1" latinLnBrk="0" hangingPunct="1">
        <a:defRPr sz="1800" kern="1200">
          <a:solidFill>
            <a:schemeClr val="tx1"/>
          </a:solidFill>
          <a:latin typeface="+mn-lt"/>
          <a:ea typeface="+mn-ea"/>
          <a:cs typeface="+mn-cs"/>
        </a:defRPr>
      </a:lvl6pPr>
      <a:lvl7pPr marL="2763407" algn="l" defTabSz="921138" rtl="0" eaLnBrk="1" latinLnBrk="0" hangingPunct="1">
        <a:defRPr sz="1800" kern="1200">
          <a:solidFill>
            <a:schemeClr val="tx1"/>
          </a:solidFill>
          <a:latin typeface="+mn-lt"/>
          <a:ea typeface="+mn-ea"/>
          <a:cs typeface="+mn-cs"/>
        </a:defRPr>
      </a:lvl7pPr>
      <a:lvl8pPr marL="3223975" algn="l" defTabSz="921138" rtl="0" eaLnBrk="1" latinLnBrk="0" hangingPunct="1">
        <a:defRPr sz="1800" kern="1200">
          <a:solidFill>
            <a:schemeClr val="tx1"/>
          </a:solidFill>
          <a:latin typeface="+mn-lt"/>
          <a:ea typeface="+mn-ea"/>
          <a:cs typeface="+mn-cs"/>
        </a:defRPr>
      </a:lvl8pPr>
      <a:lvl9pPr marL="3684543" algn="l" defTabSz="92113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11316" y="302419"/>
            <a:ext cx="8084698" cy="1263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dirty="0"/>
              <a:t>Click to edit the title text format</a:t>
            </a:r>
          </a:p>
        </p:txBody>
      </p:sp>
      <p:sp>
        <p:nvSpPr>
          <p:cNvPr id="1026" name="Rectangle 2"/>
          <p:cNvSpPr>
            <a:spLocks noGrp="1" noChangeArrowheads="1"/>
          </p:cNvSpPr>
          <p:nvPr>
            <p:ph type="body" idx="1"/>
          </p:nvPr>
        </p:nvSpPr>
        <p:spPr bwMode="auto">
          <a:xfrm>
            <a:off x="511316" y="1772997"/>
            <a:ext cx="8084698" cy="452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188" rIns="0" bIns="0" numCol="1" anchor="t" anchorCtr="0" compatLnSpc="1">
            <a:prstTxWarp prst="textNoShape">
              <a:avLst/>
            </a:prstTxWarp>
          </a:bodyPr>
          <a:lstStyle/>
          <a:p>
            <a:pPr lvl="0"/>
            <a:r>
              <a:rPr lang="en-US" altLang="en-US" dirty="0"/>
              <a:t>Click to edit the outline text format</a:t>
            </a:r>
          </a:p>
          <a:p>
            <a:pPr lvl="1"/>
            <a:r>
              <a:rPr lang="en-US" altLang="en-US" dirty="0"/>
              <a:t>Second Outline Level</a:t>
            </a:r>
          </a:p>
          <a:p>
            <a:pPr lvl="2"/>
            <a:r>
              <a:rPr lang="en-US" altLang="en-US" dirty="0"/>
              <a:t>Third Outline Level</a:t>
            </a:r>
          </a:p>
          <a:p>
            <a:pPr lvl="3"/>
            <a:r>
              <a:rPr lang="en-US" altLang="en-US" dirty="0"/>
              <a:t>Fourth Outline Level</a:t>
            </a:r>
          </a:p>
          <a:p>
            <a:pPr lvl="4"/>
            <a:r>
              <a:rPr lang="en-US" altLang="en-US" dirty="0"/>
              <a:t>Fifth Outline Level</a:t>
            </a:r>
          </a:p>
          <a:p>
            <a:pPr lvl="4"/>
            <a:r>
              <a:rPr lang="en-US" altLang="en-US" dirty="0"/>
              <a:t>Sixth Outline Level</a:t>
            </a:r>
          </a:p>
          <a:p>
            <a:pPr lvl="4"/>
            <a:r>
              <a:rPr lang="en-US" altLang="en-US" dirty="0"/>
              <a:t>Seventh Outline Level</a:t>
            </a:r>
          </a:p>
          <a:p>
            <a:pPr lvl="4"/>
            <a:r>
              <a:rPr lang="en-US" altLang="en-US" dirty="0"/>
              <a:t>Eighth Outline Level</a:t>
            </a:r>
          </a:p>
          <a:p>
            <a:pPr lvl="4"/>
            <a:r>
              <a:rPr lang="en-US" altLang="en-US" dirty="0"/>
              <a:t>Ninth Outline Level</a:t>
            </a:r>
          </a:p>
        </p:txBody>
      </p:sp>
      <p:sp>
        <p:nvSpPr>
          <p:cNvPr id="1027" name="Rectangle 3"/>
          <p:cNvSpPr>
            <a:spLocks noGrp="1" noChangeArrowheads="1"/>
          </p:cNvSpPr>
          <p:nvPr>
            <p:ph type="dt"/>
          </p:nvPr>
        </p:nvSpPr>
        <p:spPr bwMode="auto">
          <a:xfrm>
            <a:off x="511341" y="6904155"/>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9459" algn="l"/>
                <a:tab pos="1458919" algn="l"/>
                <a:tab pos="2188380" algn="l"/>
              </a:tabLst>
              <a:defRPr sz="1400">
                <a:solidFill>
                  <a:srgbClr val="000000"/>
                </a:solidFill>
                <a:latin typeface="Times New Roman" pitchFamily="16" charset="0"/>
                <a:cs typeface="Arial Unicode MS" charset="0"/>
              </a:defRPr>
            </a:lvl1pPr>
          </a:lstStyle>
          <a:p>
            <a:pPr defTabSz="452713" fontAlgn="base" hangingPunct="0">
              <a:spcBef>
                <a:spcPct val="0"/>
              </a:spcBef>
              <a:spcAft>
                <a:spcPct val="0"/>
              </a:spcAft>
              <a:buClr>
                <a:srgbClr val="000000"/>
              </a:buClr>
              <a:buSzPct val="100000"/>
            </a:pPr>
            <a:endParaRPr lang="et-EE" altLang="en-US"/>
          </a:p>
        </p:txBody>
      </p:sp>
      <p:sp>
        <p:nvSpPr>
          <p:cNvPr id="1028" name="Rectangle 4"/>
          <p:cNvSpPr>
            <a:spLocks noGrp="1" noChangeArrowheads="1"/>
          </p:cNvSpPr>
          <p:nvPr>
            <p:ph type="ftr"/>
          </p:nvPr>
        </p:nvSpPr>
        <p:spPr bwMode="auto">
          <a:xfrm>
            <a:off x="3503409" y="6904155"/>
            <a:ext cx="3245321"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9459" algn="l"/>
                <a:tab pos="1458919" algn="l"/>
                <a:tab pos="2188380" algn="l"/>
                <a:tab pos="2917842" algn="l"/>
              </a:tabLst>
              <a:defRPr sz="1400">
                <a:solidFill>
                  <a:srgbClr val="000000"/>
                </a:solidFill>
                <a:latin typeface="Times New Roman" pitchFamily="16" charset="0"/>
                <a:cs typeface="Arial Unicode MS" charset="0"/>
              </a:defRPr>
            </a:lvl1pPr>
          </a:lstStyle>
          <a:p>
            <a:pPr defTabSz="452713" fontAlgn="base" hangingPunct="0">
              <a:spcBef>
                <a:spcPct val="0"/>
              </a:spcBef>
              <a:spcAft>
                <a:spcPct val="0"/>
              </a:spcAft>
              <a:buClr>
                <a:srgbClr val="000000"/>
              </a:buClr>
              <a:buSzPct val="100000"/>
            </a:pPr>
            <a:endParaRPr lang="et-EE" altLang="en-US"/>
          </a:p>
        </p:txBody>
      </p:sp>
      <p:sp>
        <p:nvSpPr>
          <p:cNvPr id="1029" name="Rectangle 5"/>
          <p:cNvSpPr>
            <a:spLocks noGrp="1" noChangeArrowheads="1"/>
          </p:cNvSpPr>
          <p:nvPr>
            <p:ph type="sldNum"/>
          </p:nvPr>
        </p:nvSpPr>
        <p:spPr bwMode="auto">
          <a:xfrm>
            <a:off x="7343936" y="6904155"/>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9459" algn="l"/>
                <a:tab pos="1458919" algn="l"/>
                <a:tab pos="2188380" algn="l"/>
              </a:tabLst>
              <a:defRPr sz="1400">
                <a:solidFill>
                  <a:srgbClr val="000000"/>
                </a:solidFill>
                <a:latin typeface="Times New Roman" pitchFamily="16" charset="0"/>
                <a:cs typeface="Arial Unicode MS" charset="0"/>
              </a:defRPr>
            </a:lvl1pPr>
          </a:lstStyle>
          <a:p>
            <a:pPr defTabSz="452713" fontAlgn="base" hangingPunct="0">
              <a:spcBef>
                <a:spcPct val="0"/>
              </a:spcBef>
              <a:spcAft>
                <a:spcPct val="0"/>
              </a:spcAft>
              <a:buClr>
                <a:srgbClr val="000000"/>
              </a:buClr>
              <a:buSzPct val="100000"/>
            </a:pPr>
            <a:fld id="{04F49A80-4DB2-4386-B9CF-FA33CCF05769}" type="slidenum">
              <a:rPr lang="et-EE" altLang="en-US" smtClean="0"/>
              <a:pPr defTabSz="452713" fontAlgn="base" hangingPunct="0">
                <a:spcBef>
                  <a:spcPct val="0"/>
                </a:spcBef>
                <a:spcAft>
                  <a:spcPct val="0"/>
                </a:spcAft>
                <a:buClr>
                  <a:srgbClr val="000000"/>
                </a:buClr>
                <a:buSzPct val="100000"/>
              </a:pPr>
              <a:t>‹#›</a:t>
            </a:fld>
            <a:endParaRPr lang="et-EE" altLang="en-US"/>
          </a:p>
        </p:txBody>
      </p:sp>
    </p:spTree>
    <p:extLst>
      <p:ext uri="{BB962C8B-B14F-4D97-AF65-F5344CB8AC3E}">
        <p14:creationId xmlns:p14="http://schemas.microsoft.com/office/powerpoint/2010/main" val="425710084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spd="slow">
    <p:push dir="u"/>
  </p:transition>
  <p:txStyles>
    <p:titleStyle>
      <a:lvl1pPr algn="l" defTabSz="452713"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mj-lt"/>
          <a:ea typeface="+mj-ea"/>
          <a:cs typeface="+mj-cs"/>
        </a:defRPr>
      </a:lvl1pPr>
      <a:lvl2pPr marL="748657" indent="-287946" algn="l" defTabSz="452713"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2pPr>
      <a:lvl3pPr marL="1151780" indent="-230354" algn="l" defTabSz="452713"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3pPr>
      <a:lvl4pPr marL="1612488" indent="-230354" algn="l" defTabSz="452713"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4pPr>
      <a:lvl5pPr marL="2073201" indent="-230354" algn="l" defTabSz="452713"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5pPr>
      <a:lvl6pPr marL="2533915" indent="-230354" algn="l" defTabSz="452713"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6pPr>
      <a:lvl7pPr marL="2994624" indent="-230354" algn="l" defTabSz="452713"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7pPr>
      <a:lvl8pPr marL="3455338" indent="-230354" algn="l" defTabSz="452713"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8pPr>
      <a:lvl9pPr marL="3916050" indent="-230354" algn="l" defTabSz="452713"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9pPr>
    </p:titleStyle>
    <p:bodyStyle>
      <a:lvl1pPr marL="345533" indent="-345533" algn="l" defTabSz="452713" rtl="0" eaLnBrk="1" fontAlgn="base" hangingPunct="1">
        <a:lnSpc>
          <a:spcPct val="97000"/>
        </a:lnSpc>
        <a:spcBef>
          <a:spcPct val="0"/>
        </a:spcBef>
        <a:spcAft>
          <a:spcPts val="1421"/>
        </a:spcAft>
        <a:buClr>
          <a:srgbClr val="000000"/>
        </a:buClr>
        <a:buSzPct val="100000"/>
        <a:buFont typeface="Times New Roman" pitchFamily="16" charset="0"/>
        <a:defRPr sz="3200">
          <a:solidFill>
            <a:srgbClr val="000000"/>
          </a:solidFill>
          <a:latin typeface="+mn-lt"/>
          <a:ea typeface="+mn-ea"/>
          <a:cs typeface="+mn-cs"/>
        </a:defRPr>
      </a:lvl1pPr>
      <a:lvl2pPr marL="748657" indent="-287946" algn="l" defTabSz="452713" rtl="0" eaLnBrk="1" fontAlgn="base" hangingPunct="1">
        <a:lnSpc>
          <a:spcPct val="97000"/>
        </a:lnSpc>
        <a:spcBef>
          <a:spcPct val="0"/>
        </a:spcBef>
        <a:spcAft>
          <a:spcPts val="1150"/>
        </a:spcAft>
        <a:buClr>
          <a:srgbClr val="000000"/>
        </a:buClr>
        <a:buSzPct val="100000"/>
        <a:buFont typeface="Times New Roman" pitchFamily="16" charset="0"/>
        <a:defRPr sz="2800">
          <a:solidFill>
            <a:srgbClr val="000000"/>
          </a:solidFill>
          <a:latin typeface="+mn-lt"/>
          <a:ea typeface="+mn-ea"/>
        </a:defRPr>
      </a:lvl2pPr>
      <a:lvl3pPr marL="1151780" indent="-230354" algn="l" defTabSz="452713" rtl="0" eaLnBrk="1" fontAlgn="base" hangingPunct="1">
        <a:lnSpc>
          <a:spcPct val="97000"/>
        </a:lnSpc>
        <a:spcBef>
          <a:spcPct val="0"/>
        </a:spcBef>
        <a:spcAft>
          <a:spcPts val="859"/>
        </a:spcAft>
        <a:buClr>
          <a:srgbClr val="000000"/>
        </a:buClr>
        <a:buSzPct val="100000"/>
        <a:buFont typeface="Times New Roman" pitchFamily="16" charset="0"/>
        <a:defRPr sz="2400">
          <a:solidFill>
            <a:srgbClr val="000000"/>
          </a:solidFill>
          <a:latin typeface="+mn-lt"/>
          <a:ea typeface="+mn-ea"/>
        </a:defRPr>
      </a:lvl3pPr>
      <a:lvl4pPr marL="1612488" indent="-230354" algn="l" defTabSz="452713" rtl="0" eaLnBrk="1" fontAlgn="base" hangingPunct="1">
        <a:lnSpc>
          <a:spcPct val="97000"/>
        </a:lnSpc>
        <a:spcBef>
          <a:spcPct val="0"/>
        </a:spcBef>
        <a:spcAft>
          <a:spcPts val="581"/>
        </a:spcAft>
        <a:buClr>
          <a:srgbClr val="000000"/>
        </a:buClr>
        <a:buSzPct val="100000"/>
        <a:buFont typeface="Times New Roman" pitchFamily="16" charset="0"/>
        <a:defRPr sz="2000">
          <a:solidFill>
            <a:srgbClr val="000000"/>
          </a:solidFill>
          <a:latin typeface="+mn-lt"/>
          <a:ea typeface="+mn-ea"/>
        </a:defRPr>
      </a:lvl4pPr>
      <a:lvl5pPr marL="2073201" indent="-230354" algn="l" defTabSz="452713"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5pPr>
      <a:lvl6pPr marL="2533915" indent="-230354" algn="l" defTabSz="452713"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6pPr>
      <a:lvl7pPr marL="2994624" indent="-230354" algn="l" defTabSz="452713"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7pPr>
      <a:lvl8pPr marL="3455338" indent="-230354" algn="l" defTabSz="452713"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8pPr>
      <a:lvl9pPr marL="3916050" indent="-230354" algn="l" defTabSz="452713"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21426" rtl="0" eaLnBrk="1" latinLnBrk="0" hangingPunct="1">
        <a:defRPr sz="1800" kern="1200">
          <a:solidFill>
            <a:schemeClr val="tx1"/>
          </a:solidFill>
          <a:latin typeface="+mn-lt"/>
          <a:ea typeface="+mn-ea"/>
          <a:cs typeface="+mn-cs"/>
        </a:defRPr>
      </a:lvl1pPr>
      <a:lvl2pPr marL="460709" algn="l" defTabSz="921426" rtl="0" eaLnBrk="1" latinLnBrk="0" hangingPunct="1">
        <a:defRPr sz="1800" kern="1200">
          <a:solidFill>
            <a:schemeClr val="tx1"/>
          </a:solidFill>
          <a:latin typeface="+mn-lt"/>
          <a:ea typeface="+mn-ea"/>
          <a:cs typeface="+mn-cs"/>
        </a:defRPr>
      </a:lvl2pPr>
      <a:lvl3pPr marL="921426" algn="l" defTabSz="921426" rtl="0" eaLnBrk="1" latinLnBrk="0" hangingPunct="1">
        <a:defRPr sz="1800" kern="1200">
          <a:solidFill>
            <a:schemeClr val="tx1"/>
          </a:solidFill>
          <a:latin typeface="+mn-lt"/>
          <a:ea typeface="+mn-ea"/>
          <a:cs typeface="+mn-cs"/>
        </a:defRPr>
      </a:lvl3pPr>
      <a:lvl4pPr marL="1382133" algn="l" defTabSz="921426" rtl="0" eaLnBrk="1" latinLnBrk="0" hangingPunct="1">
        <a:defRPr sz="1800" kern="1200">
          <a:solidFill>
            <a:schemeClr val="tx1"/>
          </a:solidFill>
          <a:latin typeface="+mn-lt"/>
          <a:ea typeface="+mn-ea"/>
          <a:cs typeface="+mn-cs"/>
        </a:defRPr>
      </a:lvl4pPr>
      <a:lvl5pPr marL="1842847" algn="l" defTabSz="921426" rtl="0" eaLnBrk="1" latinLnBrk="0" hangingPunct="1">
        <a:defRPr sz="1800" kern="1200">
          <a:solidFill>
            <a:schemeClr val="tx1"/>
          </a:solidFill>
          <a:latin typeface="+mn-lt"/>
          <a:ea typeface="+mn-ea"/>
          <a:cs typeface="+mn-cs"/>
        </a:defRPr>
      </a:lvl5pPr>
      <a:lvl6pPr marL="2303556" algn="l" defTabSz="921426" rtl="0" eaLnBrk="1" latinLnBrk="0" hangingPunct="1">
        <a:defRPr sz="1800" kern="1200">
          <a:solidFill>
            <a:schemeClr val="tx1"/>
          </a:solidFill>
          <a:latin typeface="+mn-lt"/>
          <a:ea typeface="+mn-ea"/>
          <a:cs typeface="+mn-cs"/>
        </a:defRPr>
      </a:lvl6pPr>
      <a:lvl7pPr marL="2764271" algn="l" defTabSz="921426" rtl="0" eaLnBrk="1" latinLnBrk="0" hangingPunct="1">
        <a:defRPr sz="1800" kern="1200">
          <a:solidFill>
            <a:schemeClr val="tx1"/>
          </a:solidFill>
          <a:latin typeface="+mn-lt"/>
          <a:ea typeface="+mn-ea"/>
          <a:cs typeface="+mn-cs"/>
        </a:defRPr>
      </a:lvl7pPr>
      <a:lvl8pPr marL="3224981" algn="l" defTabSz="921426" rtl="0" eaLnBrk="1" latinLnBrk="0" hangingPunct="1">
        <a:defRPr sz="1800" kern="1200">
          <a:solidFill>
            <a:schemeClr val="tx1"/>
          </a:solidFill>
          <a:latin typeface="+mn-lt"/>
          <a:ea typeface="+mn-ea"/>
          <a:cs typeface="+mn-cs"/>
        </a:defRPr>
      </a:lvl8pPr>
      <a:lvl9pPr marL="3685692" algn="l" defTabSz="92142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11316" y="302409"/>
            <a:ext cx="8084698" cy="1263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dirty="0"/>
              <a:t>Click to edit the title text format</a:t>
            </a:r>
          </a:p>
        </p:txBody>
      </p:sp>
      <p:sp>
        <p:nvSpPr>
          <p:cNvPr id="1026" name="Rectangle 2"/>
          <p:cNvSpPr>
            <a:spLocks noGrp="1" noChangeArrowheads="1"/>
          </p:cNvSpPr>
          <p:nvPr>
            <p:ph type="body" idx="1"/>
          </p:nvPr>
        </p:nvSpPr>
        <p:spPr bwMode="auto">
          <a:xfrm>
            <a:off x="511316" y="1772997"/>
            <a:ext cx="8084698" cy="452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198" rIns="0" bIns="0" numCol="1" anchor="t" anchorCtr="0" compatLnSpc="1">
            <a:prstTxWarp prst="textNoShape">
              <a:avLst/>
            </a:prstTxWarp>
          </a:bodyPr>
          <a:lstStyle/>
          <a:p>
            <a:pPr lvl="0"/>
            <a:r>
              <a:rPr lang="en-US" altLang="en-US" dirty="0"/>
              <a:t>Click to edit the outline text format</a:t>
            </a:r>
          </a:p>
          <a:p>
            <a:pPr lvl="1"/>
            <a:r>
              <a:rPr lang="en-US" altLang="en-US" dirty="0"/>
              <a:t>Second Outline Level</a:t>
            </a:r>
          </a:p>
          <a:p>
            <a:pPr lvl="2"/>
            <a:r>
              <a:rPr lang="en-US" altLang="en-US" dirty="0"/>
              <a:t>Third Outline Level</a:t>
            </a:r>
          </a:p>
          <a:p>
            <a:pPr lvl="3"/>
            <a:r>
              <a:rPr lang="en-US" altLang="en-US" dirty="0"/>
              <a:t>Fourth Outline Level</a:t>
            </a:r>
          </a:p>
          <a:p>
            <a:pPr lvl="4"/>
            <a:r>
              <a:rPr lang="en-US" altLang="en-US" dirty="0"/>
              <a:t>Fifth Outline Level</a:t>
            </a:r>
          </a:p>
          <a:p>
            <a:pPr lvl="4"/>
            <a:r>
              <a:rPr lang="en-US" altLang="en-US" dirty="0"/>
              <a:t>Sixth Outline Level</a:t>
            </a:r>
          </a:p>
          <a:p>
            <a:pPr lvl="4"/>
            <a:r>
              <a:rPr lang="en-US" altLang="en-US" dirty="0"/>
              <a:t>Seventh Outline Level</a:t>
            </a:r>
          </a:p>
          <a:p>
            <a:pPr lvl="4"/>
            <a:r>
              <a:rPr lang="en-US" altLang="en-US" dirty="0"/>
              <a:t>Eighth Outline Level</a:t>
            </a:r>
          </a:p>
          <a:p>
            <a:pPr lvl="4"/>
            <a:r>
              <a:rPr lang="en-US" altLang="en-US" dirty="0"/>
              <a:t>Ninth Outline Level</a:t>
            </a:r>
          </a:p>
        </p:txBody>
      </p:sp>
      <p:sp>
        <p:nvSpPr>
          <p:cNvPr id="1027" name="Rectangle 3"/>
          <p:cNvSpPr>
            <a:spLocks noGrp="1" noChangeArrowheads="1"/>
          </p:cNvSpPr>
          <p:nvPr>
            <p:ph type="dt"/>
          </p:nvPr>
        </p:nvSpPr>
        <p:spPr bwMode="auto">
          <a:xfrm>
            <a:off x="511331" y="6904155"/>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30219" algn="l"/>
                <a:tab pos="1460438" algn="l"/>
                <a:tab pos="2190658" algn="l"/>
              </a:tabLst>
              <a:defRPr sz="1400">
                <a:solidFill>
                  <a:srgbClr val="000000"/>
                </a:solidFill>
                <a:latin typeface="Times New Roman" pitchFamily="16" charset="0"/>
                <a:cs typeface="Arial Unicode MS" charset="0"/>
              </a:defRPr>
            </a:lvl1pPr>
          </a:lstStyle>
          <a:p>
            <a:pPr defTabSz="453187" fontAlgn="base" hangingPunct="0">
              <a:spcBef>
                <a:spcPct val="0"/>
              </a:spcBef>
              <a:spcAft>
                <a:spcPct val="0"/>
              </a:spcAft>
              <a:buClr>
                <a:srgbClr val="000000"/>
              </a:buClr>
              <a:buSzPct val="100000"/>
            </a:pPr>
            <a:endParaRPr lang="et-EE" altLang="en-US"/>
          </a:p>
        </p:txBody>
      </p:sp>
      <p:sp>
        <p:nvSpPr>
          <p:cNvPr id="1028" name="Rectangle 4"/>
          <p:cNvSpPr>
            <a:spLocks noGrp="1" noChangeArrowheads="1"/>
          </p:cNvSpPr>
          <p:nvPr>
            <p:ph type="ftr"/>
          </p:nvPr>
        </p:nvSpPr>
        <p:spPr bwMode="auto">
          <a:xfrm>
            <a:off x="3503409" y="6904155"/>
            <a:ext cx="3245321"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30219" algn="l"/>
                <a:tab pos="1460438" algn="l"/>
                <a:tab pos="2190658" algn="l"/>
                <a:tab pos="2920878" algn="l"/>
              </a:tabLst>
              <a:defRPr sz="1400">
                <a:solidFill>
                  <a:srgbClr val="000000"/>
                </a:solidFill>
                <a:latin typeface="Times New Roman" pitchFamily="16" charset="0"/>
                <a:cs typeface="Arial Unicode MS" charset="0"/>
              </a:defRPr>
            </a:lvl1pPr>
          </a:lstStyle>
          <a:p>
            <a:pPr defTabSz="453187" fontAlgn="base" hangingPunct="0">
              <a:spcBef>
                <a:spcPct val="0"/>
              </a:spcBef>
              <a:spcAft>
                <a:spcPct val="0"/>
              </a:spcAft>
              <a:buClr>
                <a:srgbClr val="000000"/>
              </a:buClr>
              <a:buSzPct val="100000"/>
            </a:pPr>
            <a:endParaRPr lang="et-EE" altLang="en-US"/>
          </a:p>
        </p:txBody>
      </p:sp>
      <p:sp>
        <p:nvSpPr>
          <p:cNvPr id="1029" name="Rectangle 5"/>
          <p:cNvSpPr>
            <a:spLocks noGrp="1" noChangeArrowheads="1"/>
          </p:cNvSpPr>
          <p:nvPr>
            <p:ph type="sldNum"/>
          </p:nvPr>
        </p:nvSpPr>
        <p:spPr bwMode="auto">
          <a:xfrm>
            <a:off x="7343926" y="6904155"/>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30219" algn="l"/>
                <a:tab pos="1460438" algn="l"/>
                <a:tab pos="2190658" algn="l"/>
              </a:tabLst>
              <a:defRPr sz="1400">
                <a:solidFill>
                  <a:srgbClr val="000000"/>
                </a:solidFill>
                <a:latin typeface="Times New Roman" pitchFamily="16" charset="0"/>
                <a:cs typeface="Arial Unicode MS" charset="0"/>
              </a:defRPr>
            </a:lvl1pPr>
          </a:lstStyle>
          <a:p>
            <a:pPr defTabSz="453187" fontAlgn="base" hangingPunct="0">
              <a:spcBef>
                <a:spcPct val="0"/>
              </a:spcBef>
              <a:spcAft>
                <a:spcPct val="0"/>
              </a:spcAft>
              <a:buClr>
                <a:srgbClr val="000000"/>
              </a:buClr>
              <a:buSzPct val="100000"/>
            </a:pPr>
            <a:fld id="{04F49A80-4DB2-4386-B9CF-FA33CCF05769}" type="slidenum">
              <a:rPr lang="et-EE" altLang="en-US" smtClean="0"/>
              <a:pPr defTabSz="453187" fontAlgn="base" hangingPunct="0">
                <a:spcBef>
                  <a:spcPct val="0"/>
                </a:spcBef>
                <a:spcAft>
                  <a:spcPct val="0"/>
                </a:spcAft>
                <a:buClr>
                  <a:srgbClr val="000000"/>
                </a:buClr>
                <a:buSzPct val="100000"/>
              </a:pPr>
              <a:t>‹#›</a:t>
            </a:fld>
            <a:endParaRPr lang="et-EE" altLang="en-US"/>
          </a:p>
        </p:txBody>
      </p:sp>
    </p:spTree>
    <p:extLst>
      <p:ext uri="{BB962C8B-B14F-4D97-AF65-F5344CB8AC3E}">
        <p14:creationId xmlns:p14="http://schemas.microsoft.com/office/powerpoint/2010/main" val="145297033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spd="slow">
    <p:push dir="u"/>
  </p:transition>
  <p:txStyles>
    <p:titleStyle>
      <a:lvl1pPr algn="l" defTabSz="453187"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mj-lt"/>
          <a:ea typeface="+mj-ea"/>
          <a:cs typeface="+mj-cs"/>
        </a:defRPr>
      </a:lvl1pPr>
      <a:lvl2pPr marL="749436" indent="-288245" algn="l" defTabSz="453187"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2pPr>
      <a:lvl3pPr marL="1152978" indent="-230594" algn="l" defTabSz="453187"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3pPr>
      <a:lvl4pPr marL="1614168" indent="-230594" algn="l" defTabSz="453187"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4pPr>
      <a:lvl5pPr marL="2075359" indent="-230594" algn="l" defTabSz="453187"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5pPr>
      <a:lvl6pPr marL="2536552" indent="-230594" algn="l" defTabSz="453187"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6pPr>
      <a:lvl7pPr marL="2997742" indent="-230594" algn="l" defTabSz="453187"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7pPr>
      <a:lvl8pPr marL="3458934" indent="-230594" algn="l" defTabSz="453187"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8pPr>
      <a:lvl9pPr marL="3920126" indent="-230594" algn="l" defTabSz="453187"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9pPr>
    </p:titleStyle>
    <p:bodyStyle>
      <a:lvl1pPr marL="345893" indent="-345893" algn="l" defTabSz="453187" rtl="0" eaLnBrk="1" fontAlgn="base" hangingPunct="1">
        <a:lnSpc>
          <a:spcPct val="97000"/>
        </a:lnSpc>
        <a:spcBef>
          <a:spcPct val="0"/>
        </a:spcBef>
        <a:spcAft>
          <a:spcPts val="1421"/>
        </a:spcAft>
        <a:buClr>
          <a:srgbClr val="000000"/>
        </a:buClr>
        <a:buSzPct val="100000"/>
        <a:buFont typeface="Times New Roman" pitchFamily="16" charset="0"/>
        <a:defRPr sz="3200">
          <a:solidFill>
            <a:srgbClr val="000000"/>
          </a:solidFill>
          <a:latin typeface="+mn-lt"/>
          <a:ea typeface="+mn-ea"/>
          <a:cs typeface="+mn-cs"/>
        </a:defRPr>
      </a:lvl1pPr>
      <a:lvl2pPr marL="749436" indent="-288245" algn="l" defTabSz="453187" rtl="0" eaLnBrk="1" fontAlgn="base" hangingPunct="1">
        <a:lnSpc>
          <a:spcPct val="97000"/>
        </a:lnSpc>
        <a:spcBef>
          <a:spcPct val="0"/>
        </a:spcBef>
        <a:spcAft>
          <a:spcPts val="1150"/>
        </a:spcAft>
        <a:buClr>
          <a:srgbClr val="000000"/>
        </a:buClr>
        <a:buSzPct val="100000"/>
        <a:buFont typeface="Times New Roman" pitchFamily="16" charset="0"/>
        <a:defRPr sz="2800">
          <a:solidFill>
            <a:srgbClr val="000000"/>
          </a:solidFill>
          <a:latin typeface="+mn-lt"/>
          <a:ea typeface="+mn-ea"/>
        </a:defRPr>
      </a:lvl2pPr>
      <a:lvl3pPr marL="1152978" indent="-230594" algn="l" defTabSz="453187" rtl="0" eaLnBrk="1" fontAlgn="base" hangingPunct="1">
        <a:lnSpc>
          <a:spcPct val="97000"/>
        </a:lnSpc>
        <a:spcBef>
          <a:spcPct val="0"/>
        </a:spcBef>
        <a:spcAft>
          <a:spcPts val="859"/>
        </a:spcAft>
        <a:buClr>
          <a:srgbClr val="000000"/>
        </a:buClr>
        <a:buSzPct val="100000"/>
        <a:buFont typeface="Times New Roman" pitchFamily="16" charset="0"/>
        <a:defRPr sz="2400">
          <a:solidFill>
            <a:srgbClr val="000000"/>
          </a:solidFill>
          <a:latin typeface="+mn-lt"/>
          <a:ea typeface="+mn-ea"/>
        </a:defRPr>
      </a:lvl3pPr>
      <a:lvl4pPr marL="1614168" indent="-230594" algn="l" defTabSz="453187" rtl="0" eaLnBrk="1" fontAlgn="base" hangingPunct="1">
        <a:lnSpc>
          <a:spcPct val="97000"/>
        </a:lnSpc>
        <a:spcBef>
          <a:spcPct val="0"/>
        </a:spcBef>
        <a:spcAft>
          <a:spcPts val="581"/>
        </a:spcAft>
        <a:buClr>
          <a:srgbClr val="000000"/>
        </a:buClr>
        <a:buSzPct val="100000"/>
        <a:buFont typeface="Times New Roman" pitchFamily="16" charset="0"/>
        <a:defRPr sz="2000">
          <a:solidFill>
            <a:srgbClr val="000000"/>
          </a:solidFill>
          <a:latin typeface="+mn-lt"/>
          <a:ea typeface="+mn-ea"/>
        </a:defRPr>
      </a:lvl4pPr>
      <a:lvl5pPr marL="2075359" indent="-230594" algn="l" defTabSz="453187"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5pPr>
      <a:lvl6pPr marL="2536552" indent="-230594" algn="l" defTabSz="453187"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6pPr>
      <a:lvl7pPr marL="2997742" indent="-230594" algn="l" defTabSz="453187"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7pPr>
      <a:lvl8pPr marL="3458934" indent="-230594" algn="l" defTabSz="453187"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8pPr>
      <a:lvl9pPr marL="3920126" indent="-230594" algn="l" defTabSz="453187"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22383" rtl="0" eaLnBrk="1" latinLnBrk="0" hangingPunct="1">
        <a:defRPr sz="1800" kern="1200">
          <a:solidFill>
            <a:schemeClr val="tx1"/>
          </a:solidFill>
          <a:latin typeface="+mn-lt"/>
          <a:ea typeface="+mn-ea"/>
          <a:cs typeface="+mn-cs"/>
        </a:defRPr>
      </a:lvl1pPr>
      <a:lvl2pPr marL="461189" algn="l" defTabSz="922383" rtl="0" eaLnBrk="1" latinLnBrk="0" hangingPunct="1">
        <a:defRPr sz="1800" kern="1200">
          <a:solidFill>
            <a:schemeClr val="tx1"/>
          </a:solidFill>
          <a:latin typeface="+mn-lt"/>
          <a:ea typeface="+mn-ea"/>
          <a:cs typeface="+mn-cs"/>
        </a:defRPr>
      </a:lvl2pPr>
      <a:lvl3pPr marL="922383" algn="l" defTabSz="922383" rtl="0" eaLnBrk="1" latinLnBrk="0" hangingPunct="1">
        <a:defRPr sz="1800" kern="1200">
          <a:solidFill>
            <a:schemeClr val="tx1"/>
          </a:solidFill>
          <a:latin typeface="+mn-lt"/>
          <a:ea typeface="+mn-ea"/>
          <a:cs typeface="+mn-cs"/>
        </a:defRPr>
      </a:lvl3pPr>
      <a:lvl4pPr marL="1383572" algn="l" defTabSz="922383" rtl="0" eaLnBrk="1" latinLnBrk="0" hangingPunct="1">
        <a:defRPr sz="1800" kern="1200">
          <a:solidFill>
            <a:schemeClr val="tx1"/>
          </a:solidFill>
          <a:latin typeface="+mn-lt"/>
          <a:ea typeface="+mn-ea"/>
          <a:cs typeface="+mn-cs"/>
        </a:defRPr>
      </a:lvl4pPr>
      <a:lvl5pPr marL="1844767" algn="l" defTabSz="922383" rtl="0" eaLnBrk="1" latinLnBrk="0" hangingPunct="1">
        <a:defRPr sz="1800" kern="1200">
          <a:solidFill>
            <a:schemeClr val="tx1"/>
          </a:solidFill>
          <a:latin typeface="+mn-lt"/>
          <a:ea typeface="+mn-ea"/>
          <a:cs typeface="+mn-cs"/>
        </a:defRPr>
      </a:lvl5pPr>
      <a:lvl6pPr marL="2305955" algn="l" defTabSz="922383" rtl="0" eaLnBrk="1" latinLnBrk="0" hangingPunct="1">
        <a:defRPr sz="1800" kern="1200">
          <a:solidFill>
            <a:schemeClr val="tx1"/>
          </a:solidFill>
          <a:latin typeface="+mn-lt"/>
          <a:ea typeface="+mn-ea"/>
          <a:cs typeface="+mn-cs"/>
        </a:defRPr>
      </a:lvl6pPr>
      <a:lvl7pPr marL="2767148" algn="l" defTabSz="922383" rtl="0" eaLnBrk="1" latinLnBrk="0" hangingPunct="1">
        <a:defRPr sz="1800" kern="1200">
          <a:solidFill>
            <a:schemeClr val="tx1"/>
          </a:solidFill>
          <a:latin typeface="+mn-lt"/>
          <a:ea typeface="+mn-ea"/>
          <a:cs typeface="+mn-cs"/>
        </a:defRPr>
      </a:lvl7pPr>
      <a:lvl8pPr marL="3228339" algn="l" defTabSz="922383" rtl="0" eaLnBrk="1" latinLnBrk="0" hangingPunct="1">
        <a:defRPr sz="1800" kern="1200">
          <a:solidFill>
            <a:schemeClr val="tx1"/>
          </a:solidFill>
          <a:latin typeface="+mn-lt"/>
          <a:ea typeface="+mn-ea"/>
          <a:cs typeface="+mn-cs"/>
        </a:defRPr>
      </a:lvl8pPr>
      <a:lvl9pPr marL="3689530" algn="l" defTabSz="92238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11335" y="302413"/>
            <a:ext cx="9214970" cy="1263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dirty="0"/>
              <a:t>Click to edit the title text format</a:t>
            </a:r>
          </a:p>
        </p:txBody>
      </p:sp>
      <p:sp>
        <p:nvSpPr>
          <p:cNvPr id="1026" name="Rectangle 2"/>
          <p:cNvSpPr>
            <a:spLocks noGrp="1" noChangeArrowheads="1"/>
          </p:cNvSpPr>
          <p:nvPr>
            <p:ph type="body" idx="1"/>
          </p:nvPr>
        </p:nvSpPr>
        <p:spPr bwMode="auto">
          <a:xfrm>
            <a:off x="511335" y="1772997"/>
            <a:ext cx="9214970" cy="452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7" name="Rectangle 3"/>
          <p:cNvSpPr>
            <a:spLocks noGrp="1" noChangeArrowheads="1"/>
          </p:cNvSpPr>
          <p:nvPr>
            <p:ph type="dt"/>
          </p:nvPr>
        </p:nvSpPr>
        <p:spPr bwMode="auto">
          <a:xfrm>
            <a:off x="511335" y="6904155"/>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9915" algn="l"/>
                <a:tab pos="1459831" algn="l"/>
                <a:tab pos="2189746" algn="l"/>
              </a:tabLst>
              <a:defRPr sz="1400">
                <a:solidFill>
                  <a:srgbClr val="000000"/>
                </a:solidFill>
                <a:latin typeface="Times New Roman" panose="02020603050405020304" pitchFamily="18" charset="0"/>
                <a:cs typeface="Arial Unicode MS" panose="020B0604020202020204" pitchFamily="34" charset="-128"/>
              </a:defRPr>
            </a:lvl1pPr>
          </a:lstStyle>
          <a:p>
            <a:pPr defTabSz="452997" fontAlgn="base" hangingPunct="0">
              <a:spcBef>
                <a:spcPct val="0"/>
              </a:spcBef>
              <a:spcAft>
                <a:spcPct val="0"/>
              </a:spcAft>
              <a:buClr>
                <a:srgbClr val="000000"/>
              </a:buClr>
              <a:buSzPct val="100000"/>
            </a:pPr>
            <a:endParaRPr lang="et-EE" altLang="en-US"/>
          </a:p>
        </p:txBody>
      </p:sp>
      <p:sp>
        <p:nvSpPr>
          <p:cNvPr id="1028" name="Rectangle 4"/>
          <p:cNvSpPr>
            <a:spLocks noGrp="1" noChangeArrowheads="1"/>
          </p:cNvSpPr>
          <p:nvPr>
            <p:ph type="ftr"/>
          </p:nvPr>
        </p:nvSpPr>
        <p:spPr bwMode="auto">
          <a:xfrm>
            <a:off x="3503409" y="6904155"/>
            <a:ext cx="3245321"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9915" algn="l"/>
                <a:tab pos="1459831" algn="l"/>
                <a:tab pos="2189746" algn="l"/>
                <a:tab pos="2919662" algn="l"/>
              </a:tabLst>
              <a:defRPr sz="1400">
                <a:solidFill>
                  <a:srgbClr val="000000"/>
                </a:solidFill>
                <a:latin typeface="Times New Roman" panose="02020603050405020304" pitchFamily="18" charset="0"/>
                <a:cs typeface="Arial Unicode MS" panose="020B0604020202020204" pitchFamily="34" charset="-128"/>
              </a:defRPr>
            </a:lvl1pPr>
          </a:lstStyle>
          <a:p>
            <a:pPr defTabSz="452997" fontAlgn="base" hangingPunct="0">
              <a:spcBef>
                <a:spcPct val="0"/>
              </a:spcBef>
              <a:spcAft>
                <a:spcPct val="0"/>
              </a:spcAft>
              <a:buClr>
                <a:srgbClr val="000000"/>
              </a:buClr>
              <a:buSzPct val="100000"/>
            </a:pPr>
            <a:endParaRPr lang="et-EE" altLang="en-US"/>
          </a:p>
        </p:txBody>
      </p:sp>
      <p:sp>
        <p:nvSpPr>
          <p:cNvPr id="1029" name="Rectangle 5"/>
          <p:cNvSpPr>
            <a:spLocks noGrp="1" noChangeArrowheads="1"/>
          </p:cNvSpPr>
          <p:nvPr>
            <p:ph type="sldNum"/>
          </p:nvPr>
        </p:nvSpPr>
        <p:spPr bwMode="auto">
          <a:xfrm>
            <a:off x="7343930" y="6904155"/>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9915" algn="l"/>
                <a:tab pos="1459831" algn="l"/>
                <a:tab pos="2189746" algn="l"/>
              </a:tabLst>
              <a:defRPr sz="1400">
                <a:solidFill>
                  <a:srgbClr val="000000"/>
                </a:solidFill>
                <a:latin typeface="Times New Roman" panose="02020603050405020304" pitchFamily="18" charset="0"/>
                <a:cs typeface="Arial Unicode MS" panose="020B0604020202020204" pitchFamily="34" charset="-128"/>
              </a:defRPr>
            </a:lvl1pPr>
          </a:lstStyle>
          <a:p>
            <a:pPr defTabSz="452997" fontAlgn="base" hangingPunct="0">
              <a:spcBef>
                <a:spcPct val="0"/>
              </a:spcBef>
              <a:spcAft>
                <a:spcPct val="0"/>
              </a:spcAft>
              <a:buClr>
                <a:srgbClr val="000000"/>
              </a:buClr>
              <a:buSzPct val="100000"/>
            </a:pPr>
            <a:fld id="{91A857D3-8977-4B76-8A8E-76EC884CC3A4}" type="slidenum">
              <a:rPr lang="et-EE" altLang="en-US" smtClean="0"/>
              <a:pPr defTabSz="452997" fontAlgn="base" hangingPunct="0">
                <a:spcBef>
                  <a:spcPct val="0"/>
                </a:spcBef>
                <a:spcAft>
                  <a:spcPct val="0"/>
                </a:spcAft>
                <a:buClr>
                  <a:srgbClr val="000000"/>
                </a:buClr>
                <a:buSzPct val="100000"/>
              </a:pPr>
              <a:t>‹#›</a:t>
            </a:fld>
            <a:endParaRPr lang="et-EE" altLang="en-US"/>
          </a:p>
        </p:txBody>
      </p:sp>
    </p:spTree>
    <p:extLst>
      <p:ext uri="{BB962C8B-B14F-4D97-AF65-F5344CB8AC3E}">
        <p14:creationId xmlns:p14="http://schemas.microsoft.com/office/powerpoint/2010/main" val="401603394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45299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kern="1200">
          <a:solidFill>
            <a:srgbClr val="000000"/>
          </a:solidFill>
          <a:latin typeface="+mj-lt"/>
          <a:ea typeface="+mj-ea"/>
          <a:cs typeface="+mj-cs"/>
        </a:defRPr>
      </a:lvl1pPr>
      <a:lvl2pPr marL="749124" indent="-288126" algn="l" defTabSz="45299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2pPr>
      <a:lvl3pPr marL="1152498" indent="-230498" algn="l" defTabSz="45299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3pPr>
      <a:lvl4pPr marL="1613496" indent="-230498" algn="l" defTabSz="45299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4pPr>
      <a:lvl5pPr marL="2074496" indent="-230498" algn="l" defTabSz="45299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5pPr>
      <a:lvl6pPr marL="2535497" indent="-230498" algn="l" defTabSz="45299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6pPr>
      <a:lvl7pPr marL="2996495" indent="-230498" algn="l" defTabSz="45299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7pPr>
      <a:lvl8pPr marL="3457495" indent="-230498" algn="l" defTabSz="45299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8pPr>
      <a:lvl9pPr marL="3918494" indent="-230498" algn="l" defTabSz="45299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9pPr>
    </p:titleStyle>
    <p:bodyStyle>
      <a:lvl1pPr marL="345749" indent="-345749" algn="l" defTabSz="452997" rtl="0" eaLnBrk="1" fontAlgn="base" hangingPunct="1">
        <a:lnSpc>
          <a:spcPct val="110000"/>
        </a:lnSpc>
        <a:spcBef>
          <a:spcPct val="0"/>
        </a:spcBef>
        <a:spcAft>
          <a:spcPts val="1421"/>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9124" indent="-288126" algn="l" defTabSz="452997" rtl="0" eaLnBrk="1" fontAlgn="base" hangingPunct="1">
        <a:lnSpc>
          <a:spcPct val="110000"/>
        </a:lnSpc>
        <a:spcBef>
          <a:spcPct val="0"/>
        </a:spcBef>
        <a:spcAft>
          <a:spcPts val="115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52498" indent="-230498" algn="l" defTabSz="452997" rtl="0" eaLnBrk="1" fontAlgn="base" hangingPunct="1">
        <a:lnSpc>
          <a:spcPct val="110000"/>
        </a:lnSpc>
        <a:spcBef>
          <a:spcPct val="0"/>
        </a:spcBef>
        <a:spcAft>
          <a:spcPts val="859"/>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13496" indent="-230498" algn="l" defTabSz="452997" rtl="0" eaLnBrk="1" fontAlgn="base" hangingPunct="1">
        <a:lnSpc>
          <a:spcPct val="110000"/>
        </a:lnSpc>
        <a:spcBef>
          <a:spcPct val="0"/>
        </a:spcBef>
        <a:spcAft>
          <a:spcPts val="581"/>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74496" indent="-230498" algn="l" defTabSz="452997" rtl="0" eaLnBrk="1" fontAlgn="base" hangingPunct="1">
        <a:lnSpc>
          <a:spcPct val="110000"/>
        </a:lnSpc>
        <a:spcBef>
          <a:spcPct val="0"/>
        </a:spcBef>
        <a:spcAft>
          <a:spcPts val="291"/>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35497" indent="-230498" algn="l" defTabSz="921999"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6pPr>
      <a:lvl7pPr marL="2996495" indent="-230498" algn="l" defTabSz="921999"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7pPr>
      <a:lvl8pPr marL="3457495" indent="-230498" algn="l" defTabSz="921999"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8pPr>
      <a:lvl9pPr marL="3918494" indent="-230498" algn="l" defTabSz="921999"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21999" rtl="0" eaLnBrk="1" latinLnBrk="0" hangingPunct="1">
        <a:defRPr sz="1800" kern="1200">
          <a:solidFill>
            <a:schemeClr val="tx1"/>
          </a:solidFill>
          <a:latin typeface="+mn-lt"/>
          <a:ea typeface="+mn-ea"/>
          <a:cs typeface="+mn-cs"/>
        </a:defRPr>
      </a:lvl1pPr>
      <a:lvl2pPr marL="460997" algn="l" defTabSz="921999" rtl="0" eaLnBrk="1" latinLnBrk="0" hangingPunct="1">
        <a:defRPr sz="1800" kern="1200">
          <a:solidFill>
            <a:schemeClr val="tx1"/>
          </a:solidFill>
          <a:latin typeface="+mn-lt"/>
          <a:ea typeface="+mn-ea"/>
          <a:cs typeface="+mn-cs"/>
        </a:defRPr>
      </a:lvl2pPr>
      <a:lvl3pPr marL="921999" algn="l" defTabSz="921999" rtl="0" eaLnBrk="1" latinLnBrk="0" hangingPunct="1">
        <a:defRPr sz="1800" kern="1200">
          <a:solidFill>
            <a:schemeClr val="tx1"/>
          </a:solidFill>
          <a:latin typeface="+mn-lt"/>
          <a:ea typeface="+mn-ea"/>
          <a:cs typeface="+mn-cs"/>
        </a:defRPr>
      </a:lvl3pPr>
      <a:lvl4pPr marL="1382997" algn="l" defTabSz="921999" rtl="0" eaLnBrk="1" latinLnBrk="0" hangingPunct="1">
        <a:defRPr sz="1800" kern="1200">
          <a:solidFill>
            <a:schemeClr val="tx1"/>
          </a:solidFill>
          <a:latin typeface="+mn-lt"/>
          <a:ea typeface="+mn-ea"/>
          <a:cs typeface="+mn-cs"/>
        </a:defRPr>
      </a:lvl4pPr>
      <a:lvl5pPr marL="1843999" algn="l" defTabSz="921999" rtl="0" eaLnBrk="1" latinLnBrk="0" hangingPunct="1">
        <a:defRPr sz="1800" kern="1200">
          <a:solidFill>
            <a:schemeClr val="tx1"/>
          </a:solidFill>
          <a:latin typeface="+mn-lt"/>
          <a:ea typeface="+mn-ea"/>
          <a:cs typeface="+mn-cs"/>
        </a:defRPr>
      </a:lvl5pPr>
      <a:lvl6pPr marL="2304996" algn="l" defTabSz="921999" rtl="0" eaLnBrk="1" latinLnBrk="0" hangingPunct="1">
        <a:defRPr sz="1800" kern="1200">
          <a:solidFill>
            <a:schemeClr val="tx1"/>
          </a:solidFill>
          <a:latin typeface="+mn-lt"/>
          <a:ea typeface="+mn-ea"/>
          <a:cs typeface="+mn-cs"/>
        </a:defRPr>
      </a:lvl6pPr>
      <a:lvl7pPr marL="2765996" algn="l" defTabSz="921999" rtl="0" eaLnBrk="1" latinLnBrk="0" hangingPunct="1">
        <a:defRPr sz="1800" kern="1200">
          <a:solidFill>
            <a:schemeClr val="tx1"/>
          </a:solidFill>
          <a:latin typeface="+mn-lt"/>
          <a:ea typeface="+mn-ea"/>
          <a:cs typeface="+mn-cs"/>
        </a:defRPr>
      </a:lvl7pPr>
      <a:lvl8pPr marL="3226995" algn="l" defTabSz="921999" rtl="0" eaLnBrk="1" latinLnBrk="0" hangingPunct="1">
        <a:defRPr sz="1800" kern="1200">
          <a:solidFill>
            <a:schemeClr val="tx1"/>
          </a:solidFill>
          <a:latin typeface="+mn-lt"/>
          <a:ea typeface="+mn-ea"/>
          <a:cs typeface="+mn-cs"/>
        </a:defRPr>
      </a:lvl8pPr>
      <a:lvl9pPr marL="3687996" algn="l" defTabSz="92199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11333" y="302411"/>
            <a:ext cx="9214970" cy="1263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dirty="0"/>
              <a:t>Click to edit the title text format</a:t>
            </a:r>
          </a:p>
        </p:txBody>
      </p:sp>
      <p:sp>
        <p:nvSpPr>
          <p:cNvPr id="1026" name="Rectangle 2"/>
          <p:cNvSpPr>
            <a:spLocks noGrp="1" noChangeArrowheads="1"/>
          </p:cNvSpPr>
          <p:nvPr>
            <p:ph type="body" idx="1"/>
          </p:nvPr>
        </p:nvSpPr>
        <p:spPr bwMode="auto">
          <a:xfrm>
            <a:off x="511333" y="1772997"/>
            <a:ext cx="9214970" cy="452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7" name="Rectangle 3"/>
          <p:cNvSpPr>
            <a:spLocks noGrp="1" noChangeArrowheads="1"/>
          </p:cNvSpPr>
          <p:nvPr>
            <p:ph type="dt"/>
          </p:nvPr>
        </p:nvSpPr>
        <p:spPr bwMode="auto">
          <a:xfrm>
            <a:off x="511333" y="6904155"/>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30067" algn="l"/>
                <a:tab pos="1460135" algn="l"/>
                <a:tab pos="2190202" algn="l"/>
              </a:tabLst>
              <a:defRPr sz="1400">
                <a:solidFill>
                  <a:srgbClr val="000000"/>
                </a:solidFill>
                <a:latin typeface="Times New Roman" panose="02020603050405020304" pitchFamily="18" charset="0"/>
                <a:cs typeface="Arial Unicode MS" panose="020B0604020202020204" pitchFamily="34" charset="-128"/>
              </a:defRPr>
            </a:lvl1pPr>
          </a:lstStyle>
          <a:p>
            <a:pPr defTabSz="453092" fontAlgn="base" hangingPunct="0">
              <a:spcBef>
                <a:spcPct val="0"/>
              </a:spcBef>
              <a:spcAft>
                <a:spcPct val="0"/>
              </a:spcAft>
              <a:buClr>
                <a:srgbClr val="000000"/>
              </a:buClr>
              <a:buSzPct val="100000"/>
            </a:pPr>
            <a:endParaRPr lang="et-EE" altLang="en-US"/>
          </a:p>
        </p:txBody>
      </p:sp>
      <p:sp>
        <p:nvSpPr>
          <p:cNvPr id="1028" name="Rectangle 4"/>
          <p:cNvSpPr>
            <a:spLocks noGrp="1" noChangeArrowheads="1"/>
          </p:cNvSpPr>
          <p:nvPr>
            <p:ph type="ftr"/>
          </p:nvPr>
        </p:nvSpPr>
        <p:spPr bwMode="auto">
          <a:xfrm>
            <a:off x="3503409" y="6904155"/>
            <a:ext cx="3245321"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30067" algn="l"/>
                <a:tab pos="1460135" algn="l"/>
                <a:tab pos="2190202" algn="l"/>
                <a:tab pos="2920270" algn="l"/>
              </a:tabLst>
              <a:defRPr sz="1400">
                <a:solidFill>
                  <a:srgbClr val="000000"/>
                </a:solidFill>
                <a:latin typeface="Times New Roman" panose="02020603050405020304" pitchFamily="18" charset="0"/>
                <a:cs typeface="Arial Unicode MS" panose="020B0604020202020204" pitchFamily="34" charset="-128"/>
              </a:defRPr>
            </a:lvl1pPr>
          </a:lstStyle>
          <a:p>
            <a:pPr defTabSz="453092" fontAlgn="base" hangingPunct="0">
              <a:spcBef>
                <a:spcPct val="0"/>
              </a:spcBef>
              <a:spcAft>
                <a:spcPct val="0"/>
              </a:spcAft>
              <a:buClr>
                <a:srgbClr val="000000"/>
              </a:buClr>
              <a:buSzPct val="100000"/>
            </a:pPr>
            <a:endParaRPr lang="et-EE" altLang="en-US"/>
          </a:p>
        </p:txBody>
      </p:sp>
      <p:sp>
        <p:nvSpPr>
          <p:cNvPr id="1029" name="Rectangle 5"/>
          <p:cNvSpPr>
            <a:spLocks noGrp="1" noChangeArrowheads="1"/>
          </p:cNvSpPr>
          <p:nvPr>
            <p:ph type="sldNum"/>
          </p:nvPr>
        </p:nvSpPr>
        <p:spPr bwMode="auto">
          <a:xfrm>
            <a:off x="7343928" y="6904155"/>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30067" algn="l"/>
                <a:tab pos="1460135" algn="l"/>
                <a:tab pos="2190202" algn="l"/>
              </a:tabLst>
              <a:defRPr sz="1400">
                <a:solidFill>
                  <a:srgbClr val="000000"/>
                </a:solidFill>
                <a:latin typeface="Times New Roman" panose="02020603050405020304" pitchFamily="18" charset="0"/>
                <a:cs typeface="Arial Unicode MS" panose="020B0604020202020204" pitchFamily="34" charset="-128"/>
              </a:defRPr>
            </a:lvl1pPr>
          </a:lstStyle>
          <a:p>
            <a:pPr defTabSz="453092" fontAlgn="base" hangingPunct="0">
              <a:spcBef>
                <a:spcPct val="0"/>
              </a:spcBef>
              <a:spcAft>
                <a:spcPct val="0"/>
              </a:spcAft>
              <a:buClr>
                <a:srgbClr val="000000"/>
              </a:buClr>
              <a:buSzPct val="100000"/>
            </a:pPr>
            <a:fld id="{91A857D3-8977-4B76-8A8E-76EC884CC3A4}" type="slidenum">
              <a:rPr lang="et-EE" altLang="en-US" smtClean="0"/>
              <a:pPr defTabSz="453092" fontAlgn="base" hangingPunct="0">
                <a:spcBef>
                  <a:spcPct val="0"/>
                </a:spcBef>
                <a:spcAft>
                  <a:spcPct val="0"/>
                </a:spcAft>
                <a:buClr>
                  <a:srgbClr val="000000"/>
                </a:buClr>
                <a:buSzPct val="100000"/>
              </a:pPr>
              <a:t>‹#›</a:t>
            </a:fld>
            <a:endParaRPr lang="et-EE" altLang="en-US"/>
          </a:p>
        </p:txBody>
      </p:sp>
    </p:spTree>
    <p:extLst>
      <p:ext uri="{BB962C8B-B14F-4D97-AF65-F5344CB8AC3E}">
        <p14:creationId xmlns:p14="http://schemas.microsoft.com/office/powerpoint/2010/main" val="311167018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453092"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kern="1200">
          <a:solidFill>
            <a:srgbClr val="000000"/>
          </a:solidFill>
          <a:latin typeface="+mj-lt"/>
          <a:ea typeface="+mj-ea"/>
          <a:cs typeface="+mj-cs"/>
        </a:defRPr>
      </a:lvl1pPr>
      <a:lvl2pPr marL="749280" indent="-288185" algn="l" defTabSz="453092"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2pPr>
      <a:lvl3pPr marL="1152738" indent="-230546" algn="l" defTabSz="453092"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3pPr>
      <a:lvl4pPr marL="1613832" indent="-230546" algn="l" defTabSz="453092"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4pPr>
      <a:lvl5pPr marL="2074928" indent="-230546" algn="l" defTabSz="453092"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5pPr>
      <a:lvl6pPr marL="2536024" indent="-230546" algn="l" defTabSz="453092"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6pPr>
      <a:lvl7pPr marL="2997118" indent="-230546" algn="l" defTabSz="453092"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7pPr>
      <a:lvl8pPr marL="3458215" indent="-230546" algn="l" defTabSz="453092"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8pPr>
      <a:lvl9pPr marL="3919310" indent="-230546" algn="l" defTabSz="453092"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9pPr>
    </p:titleStyle>
    <p:bodyStyle>
      <a:lvl1pPr marL="345821" indent="-345821" algn="l" defTabSz="453092" rtl="0" eaLnBrk="1" fontAlgn="base" hangingPunct="1">
        <a:lnSpc>
          <a:spcPct val="110000"/>
        </a:lnSpc>
        <a:spcBef>
          <a:spcPct val="0"/>
        </a:spcBef>
        <a:spcAft>
          <a:spcPts val="1421"/>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9280" indent="-288185" algn="l" defTabSz="453092" rtl="0" eaLnBrk="1" fontAlgn="base" hangingPunct="1">
        <a:lnSpc>
          <a:spcPct val="110000"/>
        </a:lnSpc>
        <a:spcBef>
          <a:spcPct val="0"/>
        </a:spcBef>
        <a:spcAft>
          <a:spcPts val="115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52738" indent="-230546" algn="l" defTabSz="453092" rtl="0" eaLnBrk="1" fontAlgn="base" hangingPunct="1">
        <a:lnSpc>
          <a:spcPct val="110000"/>
        </a:lnSpc>
        <a:spcBef>
          <a:spcPct val="0"/>
        </a:spcBef>
        <a:spcAft>
          <a:spcPts val="859"/>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13832" indent="-230546" algn="l" defTabSz="453092" rtl="0" eaLnBrk="1" fontAlgn="base" hangingPunct="1">
        <a:lnSpc>
          <a:spcPct val="110000"/>
        </a:lnSpc>
        <a:spcBef>
          <a:spcPct val="0"/>
        </a:spcBef>
        <a:spcAft>
          <a:spcPts val="581"/>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74928" indent="-230546" algn="l" defTabSz="453092" rtl="0" eaLnBrk="1" fontAlgn="base" hangingPunct="1">
        <a:lnSpc>
          <a:spcPct val="110000"/>
        </a:lnSpc>
        <a:spcBef>
          <a:spcPct val="0"/>
        </a:spcBef>
        <a:spcAft>
          <a:spcPts val="291"/>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36024" indent="-230546" algn="l" defTabSz="922191"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6pPr>
      <a:lvl7pPr marL="2997118" indent="-230546" algn="l" defTabSz="922191"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7pPr>
      <a:lvl8pPr marL="3458215" indent="-230546" algn="l" defTabSz="922191"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8pPr>
      <a:lvl9pPr marL="3919310" indent="-230546" algn="l" defTabSz="922191"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22191" rtl="0" eaLnBrk="1" latinLnBrk="0" hangingPunct="1">
        <a:defRPr sz="1800" kern="1200">
          <a:solidFill>
            <a:schemeClr val="tx1"/>
          </a:solidFill>
          <a:latin typeface="+mn-lt"/>
          <a:ea typeface="+mn-ea"/>
          <a:cs typeface="+mn-cs"/>
        </a:defRPr>
      </a:lvl1pPr>
      <a:lvl2pPr marL="461093" algn="l" defTabSz="922191" rtl="0" eaLnBrk="1" latinLnBrk="0" hangingPunct="1">
        <a:defRPr sz="1800" kern="1200">
          <a:solidFill>
            <a:schemeClr val="tx1"/>
          </a:solidFill>
          <a:latin typeface="+mn-lt"/>
          <a:ea typeface="+mn-ea"/>
          <a:cs typeface="+mn-cs"/>
        </a:defRPr>
      </a:lvl2pPr>
      <a:lvl3pPr marL="922191" algn="l" defTabSz="922191" rtl="0" eaLnBrk="1" latinLnBrk="0" hangingPunct="1">
        <a:defRPr sz="1800" kern="1200">
          <a:solidFill>
            <a:schemeClr val="tx1"/>
          </a:solidFill>
          <a:latin typeface="+mn-lt"/>
          <a:ea typeface="+mn-ea"/>
          <a:cs typeface="+mn-cs"/>
        </a:defRPr>
      </a:lvl3pPr>
      <a:lvl4pPr marL="1383284" algn="l" defTabSz="922191" rtl="0" eaLnBrk="1" latinLnBrk="0" hangingPunct="1">
        <a:defRPr sz="1800" kern="1200">
          <a:solidFill>
            <a:schemeClr val="tx1"/>
          </a:solidFill>
          <a:latin typeface="+mn-lt"/>
          <a:ea typeface="+mn-ea"/>
          <a:cs typeface="+mn-cs"/>
        </a:defRPr>
      </a:lvl4pPr>
      <a:lvl5pPr marL="1844383" algn="l" defTabSz="922191" rtl="0" eaLnBrk="1" latinLnBrk="0" hangingPunct="1">
        <a:defRPr sz="1800" kern="1200">
          <a:solidFill>
            <a:schemeClr val="tx1"/>
          </a:solidFill>
          <a:latin typeface="+mn-lt"/>
          <a:ea typeface="+mn-ea"/>
          <a:cs typeface="+mn-cs"/>
        </a:defRPr>
      </a:lvl5pPr>
      <a:lvl6pPr marL="2305475" algn="l" defTabSz="922191" rtl="0" eaLnBrk="1" latinLnBrk="0" hangingPunct="1">
        <a:defRPr sz="1800" kern="1200">
          <a:solidFill>
            <a:schemeClr val="tx1"/>
          </a:solidFill>
          <a:latin typeface="+mn-lt"/>
          <a:ea typeface="+mn-ea"/>
          <a:cs typeface="+mn-cs"/>
        </a:defRPr>
      </a:lvl6pPr>
      <a:lvl7pPr marL="2766572" algn="l" defTabSz="922191" rtl="0" eaLnBrk="1" latinLnBrk="0" hangingPunct="1">
        <a:defRPr sz="1800" kern="1200">
          <a:solidFill>
            <a:schemeClr val="tx1"/>
          </a:solidFill>
          <a:latin typeface="+mn-lt"/>
          <a:ea typeface="+mn-ea"/>
          <a:cs typeface="+mn-cs"/>
        </a:defRPr>
      </a:lvl7pPr>
      <a:lvl8pPr marL="3227667" algn="l" defTabSz="922191" rtl="0" eaLnBrk="1" latinLnBrk="0" hangingPunct="1">
        <a:defRPr sz="1800" kern="1200">
          <a:solidFill>
            <a:schemeClr val="tx1"/>
          </a:solidFill>
          <a:latin typeface="+mn-lt"/>
          <a:ea typeface="+mn-ea"/>
          <a:cs typeface="+mn-cs"/>
        </a:defRPr>
      </a:lvl8pPr>
      <a:lvl9pPr marL="3688762" algn="l" defTabSz="92219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11316" y="302396"/>
            <a:ext cx="8084698" cy="1263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p>
            <a:pPr lvl="0"/>
            <a:r>
              <a:rPr lang="en-US" altLang="en-US" dirty="0"/>
              <a:t>Click to edit the title text format</a:t>
            </a:r>
          </a:p>
        </p:txBody>
      </p:sp>
      <p:sp>
        <p:nvSpPr>
          <p:cNvPr id="1026" name="Rectangle 2"/>
          <p:cNvSpPr>
            <a:spLocks noGrp="1" noChangeArrowheads="1"/>
          </p:cNvSpPr>
          <p:nvPr>
            <p:ph type="body" idx="1"/>
          </p:nvPr>
        </p:nvSpPr>
        <p:spPr bwMode="auto">
          <a:xfrm>
            <a:off x="511316" y="1772991"/>
            <a:ext cx="8084698" cy="452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217" rIns="0" bIns="0" numCol="1" anchor="t" anchorCtr="0" compatLnSpc="1">
            <a:prstTxWarp prst="textNoShape">
              <a:avLst/>
            </a:prstTxWarp>
          </a:bodyPr>
          <a:lstStyle/>
          <a:p>
            <a:pPr lvl="0"/>
            <a:r>
              <a:rPr lang="en-US" altLang="en-US" dirty="0"/>
              <a:t>Click to edit the outline text format</a:t>
            </a:r>
          </a:p>
          <a:p>
            <a:pPr lvl="1"/>
            <a:r>
              <a:rPr lang="en-US" altLang="en-US" dirty="0"/>
              <a:t>Second Outline Level</a:t>
            </a:r>
          </a:p>
          <a:p>
            <a:pPr lvl="2"/>
            <a:r>
              <a:rPr lang="en-US" altLang="en-US" dirty="0"/>
              <a:t>Third Outline Level</a:t>
            </a:r>
          </a:p>
          <a:p>
            <a:pPr lvl="3"/>
            <a:r>
              <a:rPr lang="en-US" altLang="en-US" dirty="0"/>
              <a:t>Fourth Outline Level</a:t>
            </a:r>
          </a:p>
          <a:p>
            <a:pPr lvl="4"/>
            <a:r>
              <a:rPr lang="en-US" altLang="en-US" dirty="0"/>
              <a:t>Fifth Outline Level</a:t>
            </a:r>
          </a:p>
          <a:p>
            <a:pPr lvl="4"/>
            <a:r>
              <a:rPr lang="en-US" altLang="en-US" dirty="0"/>
              <a:t>Sixth Outline Level</a:t>
            </a:r>
          </a:p>
          <a:p>
            <a:pPr lvl="4"/>
            <a:r>
              <a:rPr lang="en-US" altLang="en-US" dirty="0"/>
              <a:t>Seventh Outline Level</a:t>
            </a:r>
          </a:p>
          <a:p>
            <a:pPr lvl="4"/>
            <a:r>
              <a:rPr lang="en-US" altLang="en-US" dirty="0"/>
              <a:t>Eighth Outline Level</a:t>
            </a:r>
          </a:p>
          <a:p>
            <a:pPr lvl="4"/>
            <a:r>
              <a:rPr lang="en-US" altLang="en-US" dirty="0"/>
              <a:t>Ninth Outline Level</a:t>
            </a:r>
          </a:p>
        </p:txBody>
      </p:sp>
      <p:sp>
        <p:nvSpPr>
          <p:cNvPr id="1027" name="Rectangle 3"/>
          <p:cNvSpPr>
            <a:spLocks noGrp="1" noChangeArrowheads="1"/>
          </p:cNvSpPr>
          <p:nvPr>
            <p:ph type="dt"/>
          </p:nvPr>
        </p:nvSpPr>
        <p:spPr bwMode="auto">
          <a:xfrm>
            <a:off x="511317" y="6904155"/>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31208" algn="l"/>
                <a:tab pos="1462416" algn="l"/>
                <a:tab pos="2193623" algn="l"/>
              </a:tabLst>
              <a:defRPr sz="1400">
                <a:solidFill>
                  <a:srgbClr val="000000"/>
                </a:solidFill>
                <a:latin typeface="Times New Roman" pitchFamily="16" charset="0"/>
                <a:cs typeface="Arial Unicode MS" charset="0"/>
              </a:defRPr>
            </a:lvl1pPr>
          </a:lstStyle>
          <a:p>
            <a:pPr defTabSz="453798" fontAlgn="base" hangingPunct="0">
              <a:spcBef>
                <a:spcPct val="0"/>
              </a:spcBef>
              <a:spcAft>
                <a:spcPct val="0"/>
              </a:spcAft>
              <a:buClr>
                <a:srgbClr val="000000"/>
              </a:buClr>
              <a:buSzPct val="100000"/>
              <a:buFont typeface="Times New Roman" pitchFamily="16" charset="0"/>
              <a:buNone/>
            </a:pPr>
            <a:endParaRPr lang="et-EE" altLang="en-US"/>
          </a:p>
        </p:txBody>
      </p:sp>
      <p:sp>
        <p:nvSpPr>
          <p:cNvPr id="1028" name="Rectangle 4"/>
          <p:cNvSpPr>
            <a:spLocks noGrp="1" noChangeArrowheads="1"/>
          </p:cNvSpPr>
          <p:nvPr>
            <p:ph type="ftr"/>
          </p:nvPr>
        </p:nvSpPr>
        <p:spPr bwMode="auto">
          <a:xfrm>
            <a:off x="3503400" y="6904155"/>
            <a:ext cx="3245321"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31208" algn="l"/>
                <a:tab pos="1462416" algn="l"/>
                <a:tab pos="2193623" algn="l"/>
                <a:tab pos="2924831" algn="l"/>
              </a:tabLst>
              <a:defRPr sz="1400">
                <a:solidFill>
                  <a:srgbClr val="000000"/>
                </a:solidFill>
                <a:latin typeface="Times New Roman" pitchFamily="16" charset="0"/>
                <a:cs typeface="Arial Unicode MS" charset="0"/>
              </a:defRPr>
            </a:lvl1pPr>
          </a:lstStyle>
          <a:p>
            <a:pPr defTabSz="453798" fontAlgn="base" hangingPunct="0">
              <a:spcBef>
                <a:spcPct val="0"/>
              </a:spcBef>
              <a:spcAft>
                <a:spcPct val="0"/>
              </a:spcAft>
              <a:buClr>
                <a:srgbClr val="000000"/>
              </a:buClr>
              <a:buSzPct val="100000"/>
              <a:buFont typeface="Times New Roman" pitchFamily="16" charset="0"/>
              <a:buNone/>
            </a:pPr>
            <a:endParaRPr lang="et-EE" altLang="en-US"/>
          </a:p>
        </p:txBody>
      </p:sp>
      <p:sp>
        <p:nvSpPr>
          <p:cNvPr id="1029" name="Rectangle 5"/>
          <p:cNvSpPr>
            <a:spLocks noGrp="1" noChangeArrowheads="1"/>
          </p:cNvSpPr>
          <p:nvPr>
            <p:ph type="sldNum"/>
          </p:nvPr>
        </p:nvSpPr>
        <p:spPr bwMode="auto">
          <a:xfrm>
            <a:off x="7343913" y="6904155"/>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31208" algn="l"/>
                <a:tab pos="1462416" algn="l"/>
                <a:tab pos="2193623" algn="l"/>
              </a:tabLst>
              <a:defRPr sz="1400">
                <a:solidFill>
                  <a:srgbClr val="000000"/>
                </a:solidFill>
                <a:latin typeface="Times New Roman" pitchFamily="16" charset="0"/>
                <a:cs typeface="Arial Unicode MS" charset="0"/>
              </a:defRPr>
            </a:lvl1pPr>
          </a:lstStyle>
          <a:p>
            <a:pPr defTabSz="453798" fontAlgn="base" hangingPunct="0">
              <a:spcBef>
                <a:spcPct val="0"/>
              </a:spcBef>
              <a:spcAft>
                <a:spcPct val="0"/>
              </a:spcAft>
              <a:buClr>
                <a:srgbClr val="000000"/>
              </a:buClr>
              <a:buSzPct val="100000"/>
              <a:buFont typeface="Times New Roman" pitchFamily="16" charset="0"/>
              <a:buNone/>
            </a:pPr>
            <a:fld id="{04F49A80-4DB2-4386-B9CF-FA33CCF05769}" type="slidenum">
              <a:rPr lang="et-EE" altLang="en-US"/>
              <a:pPr defTabSz="453798" fontAlgn="base" hangingPunct="0">
                <a:spcBef>
                  <a:spcPct val="0"/>
                </a:spcBef>
                <a:spcAft>
                  <a:spcPct val="0"/>
                </a:spcAft>
                <a:buClr>
                  <a:srgbClr val="000000"/>
                </a:buClr>
                <a:buSzPct val="100000"/>
                <a:buFont typeface="Times New Roman" pitchFamily="16" charset="0"/>
                <a:buNone/>
              </a:pPr>
              <a:t>‹#›</a:t>
            </a:fld>
            <a:endParaRPr lang="et-EE" altLang="en-US"/>
          </a:p>
        </p:txBody>
      </p:sp>
    </p:spTree>
    <p:extLst>
      <p:ext uri="{BB962C8B-B14F-4D97-AF65-F5344CB8AC3E}">
        <p14:creationId xmlns:p14="http://schemas.microsoft.com/office/powerpoint/2010/main" val="261176074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ransition spd="slow">
    <p:randomBar dir="vert"/>
  </p:transition>
  <p:txStyles>
    <p:titleStyle>
      <a:lvl1pPr algn="l" defTabSz="453798" rtl="0" eaLnBrk="1" fontAlgn="base" hangingPunct="1">
        <a:lnSpc>
          <a:spcPct val="77000"/>
        </a:lnSpc>
        <a:spcBef>
          <a:spcPct val="0"/>
        </a:spcBef>
        <a:spcAft>
          <a:spcPct val="0"/>
        </a:spcAft>
        <a:buClr>
          <a:srgbClr val="000000"/>
        </a:buClr>
        <a:buSzPct val="100000"/>
        <a:buFont typeface="Times New Roman" pitchFamily="16" charset="0"/>
        <a:defRPr sz="5800" b="1">
          <a:solidFill>
            <a:schemeClr val="accent2">
              <a:lumMod val="60000"/>
              <a:lumOff val="40000"/>
            </a:schemeClr>
          </a:solidFill>
          <a:latin typeface="+mj-lt"/>
          <a:ea typeface="+mj-ea"/>
          <a:cs typeface="+mj-cs"/>
        </a:defRPr>
      </a:lvl1pPr>
      <a:lvl2pPr marL="750450" indent="-288635" algn="l" defTabSz="453798"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2pPr>
      <a:lvl3pPr marL="1154538" indent="-230907" algn="l" defTabSz="453798"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3pPr>
      <a:lvl4pPr marL="1616353" indent="-230907" algn="l" defTabSz="453798"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4pPr>
      <a:lvl5pPr marL="2078168" indent="-230907" algn="l" defTabSz="453798"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5pPr>
      <a:lvl6pPr marL="2539984" indent="-230907" algn="l" defTabSz="453798"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6pPr>
      <a:lvl7pPr marL="3001799" indent="-230907" algn="l" defTabSz="453798"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7pPr>
      <a:lvl8pPr marL="3463615" indent="-230907" algn="l" defTabSz="453798"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8pPr>
      <a:lvl9pPr marL="3925430" indent="-230907" algn="l" defTabSz="453798" rtl="0" eaLnBrk="1" fontAlgn="base" hangingPunct="1">
        <a:lnSpc>
          <a:spcPct val="77000"/>
        </a:lnSpc>
        <a:spcBef>
          <a:spcPct val="0"/>
        </a:spcBef>
        <a:spcAft>
          <a:spcPct val="0"/>
        </a:spcAft>
        <a:buClr>
          <a:srgbClr val="000000"/>
        </a:buClr>
        <a:buSzPct val="100000"/>
        <a:buFont typeface="Times New Roman" pitchFamily="16" charset="0"/>
        <a:defRPr sz="5800">
          <a:solidFill>
            <a:srgbClr val="000000"/>
          </a:solidFill>
          <a:latin typeface="Roboto Condensed" charset="0"/>
          <a:ea typeface="Microsoft YaHei" charset="-122"/>
        </a:defRPr>
      </a:lvl9pPr>
    </p:titleStyle>
    <p:bodyStyle>
      <a:lvl1pPr marL="461815" indent="-461815" algn="l" defTabSz="453798" rtl="0" eaLnBrk="1" fontAlgn="base" hangingPunct="1">
        <a:lnSpc>
          <a:spcPct val="97000"/>
        </a:lnSpc>
        <a:spcBef>
          <a:spcPct val="0"/>
        </a:spcBef>
        <a:spcAft>
          <a:spcPts val="1426"/>
        </a:spcAft>
        <a:buClr>
          <a:srgbClr val="000000"/>
        </a:buClr>
        <a:buSzPct val="100000"/>
        <a:buFont typeface="Wingdings" panose="05000000000000000000" pitchFamily="2" charset="2"/>
        <a:buChar char="ü"/>
        <a:defRPr sz="3200" b="1">
          <a:solidFill>
            <a:srgbClr val="000000"/>
          </a:solidFill>
          <a:latin typeface="+mn-lt"/>
          <a:ea typeface="+mn-ea"/>
          <a:cs typeface="+mn-cs"/>
        </a:defRPr>
      </a:lvl1pPr>
      <a:lvl2pPr marL="923631" indent="-461815" algn="l" defTabSz="453798" rtl="0" eaLnBrk="1" fontAlgn="base" hangingPunct="1">
        <a:lnSpc>
          <a:spcPct val="97000"/>
        </a:lnSpc>
        <a:spcBef>
          <a:spcPct val="0"/>
        </a:spcBef>
        <a:spcAft>
          <a:spcPts val="1150"/>
        </a:spcAft>
        <a:buClr>
          <a:srgbClr val="000000"/>
        </a:buClr>
        <a:buSzPct val="100000"/>
        <a:buFont typeface="Wingdings" panose="05000000000000000000" pitchFamily="2" charset="2"/>
        <a:buChar char="q"/>
        <a:defRPr sz="2800">
          <a:solidFill>
            <a:srgbClr val="000000"/>
          </a:solidFill>
          <a:latin typeface="+mn-lt"/>
          <a:ea typeface="+mn-ea"/>
        </a:defRPr>
      </a:lvl2pPr>
      <a:lvl3pPr marL="1269992" indent="-346362" algn="l" defTabSz="453798" rtl="0" eaLnBrk="1" fontAlgn="base" hangingPunct="1">
        <a:lnSpc>
          <a:spcPct val="97000"/>
        </a:lnSpc>
        <a:spcBef>
          <a:spcPct val="0"/>
        </a:spcBef>
        <a:spcAft>
          <a:spcPts val="859"/>
        </a:spcAft>
        <a:buClr>
          <a:srgbClr val="000000"/>
        </a:buClr>
        <a:buSzPct val="100000"/>
        <a:buFont typeface="Wingdings" panose="05000000000000000000" pitchFamily="2" charset="2"/>
        <a:buChar char="§"/>
        <a:defRPr sz="2400">
          <a:solidFill>
            <a:srgbClr val="000000"/>
          </a:solidFill>
          <a:latin typeface="+mn-lt"/>
          <a:ea typeface="+mn-ea"/>
        </a:defRPr>
      </a:lvl3pPr>
      <a:lvl4pPr marL="1731808" indent="-346362" algn="l" defTabSz="453798" rtl="0" eaLnBrk="1" fontAlgn="base" hangingPunct="1">
        <a:lnSpc>
          <a:spcPct val="97000"/>
        </a:lnSpc>
        <a:spcBef>
          <a:spcPct val="0"/>
        </a:spcBef>
        <a:spcAft>
          <a:spcPts val="581"/>
        </a:spcAft>
        <a:buClr>
          <a:srgbClr val="000000"/>
        </a:buClr>
        <a:buSzPct val="100000"/>
        <a:buFont typeface="Arial" panose="020B0604020202020204" pitchFamily="34" charset="0"/>
        <a:buChar char="•"/>
        <a:defRPr sz="2000">
          <a:solidFill>
            <a:srgbClr val="000000"/>
          </a:solidFill>
          <a:latin typeface="+mn-lt"/>
          <a:ea typeface="+mn-ea"/>
        </a:defRPr>
      </a:lvl4pPr>
      <a:lvl5pPr marL="2193623" indent="-346362" algn="l" defTabSz="453798" rtl="0" eaLnBrk="1" fontAlgn="base" hangingPunct="1">
        <a:lnSpc>
          <a:spcPct val="97000"/>
        </a:lnSpc>
        <a:spcBef>
          <a:spcPct val="0"/>
        </a:spcBef>
        <a:spcAft>
          <a:spcPts val="291"/>
        </a:spcAft>
        <a:buClr>
          <a:srgbClr val="000000"/>
        </a:buClr>
        <a:buSzPct val="100000"/>
        <a:buFont typeface="Courier New" panose="02070309020205020404" pitchFamily="49" charset="0"/>
        <a:buChar char="o"/>
        <a:defRPr sz="2000">
          <a:solidFill>
            <a:srgbClr val="000000"/>
          </a:solidFill>
          <a:latin typeface="+mn-lt"/>
          <a:ea typeface="+mn-ea"/>
        </a:defRPr>
      </a:lvl5pPr>
      <a:lvl6pPr marL="2539984" indent="-230907" algn="l" defTabSz="453798"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6pPr>
      <a:lvl7pPr marL="3001799" indent="-230907" algn="l" defTabSz="453798"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7pPr>
      <a:lvl8pPr marL="3463615" indent="-230907" algn="l" defTabSz="453798"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8pPr>
      <a:lvl9pPr marL="3925430" indent="-230907" algn="l" defTabSz="453798" rtl="0" eaLnBrk="1" fontAlgn="base" hangingPunct="1">
        <a:lnSpc>
          <a:spcPct val="97000"/>
        </a:lnSpc>
        <a:spcBef>
          <a:spcPct val="0"/>
        </a:spcBef>
        <a:spcAft>
          <a:spcPts val="291"/>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23631" rtl="0" eaLnBrk="1" latinLnBrk="0" hangingPunct="1">
        <a:defRPr sz="1800" kern="1200">
          <a:solidFill>
            <a:schemeClr val="tx1"/>
          </a:solidFill>
          <a:latin typeface="+mn-lt"/>
          <a:ea typeface="+mn-ea"/>
          <a:cs typeface="+mn-cs"/>
        </a:defRPr>
      </a:lvl1pPr>
      <a:lvl2pPr marL="461815" algn="l" defTabSz="923631" rtl="0" eaLnBrk="1" latinLnBrk="0" hangingPunct="1">
        <a:defRPr sz="1800" kern="1200">
          <a:solidFill>
            <a:schemeClr val="tx1"/>
          </a:solidFill>
          <a:latin typeface="+mn-lt"/>
          <a:ea typeface="+mn-ea"/>
          <a:cs typeface="+mn-cs"/>
        </a:defRPr>
      </a:lvl2pPr>
      <a:lvl3pPr marL="923631" algn="l" defTabSz="923631" rtl="0" eaLnBrk="1" latinLnBrk="0" hangingPunct="1">
        <a:defRPr sz="1800" kern="1200">
          <a:solidFill>
            <a:schemeClr val="tx1"/>
          </a:solidFill>
          <a:latin typeface="+mn-lt"/>
          <a:ea typeface="+mn-ea"/>
          <a:cs typeface="+mn-cs"/>
        </a:defRPr>
      </a:lvl3pPr>
      <a:lvl4pPr marL="1385446" algn="l" defTabSz="923631" rtl="0" eaLnBrk="1" latinLnBrk="0" hangingPunct="1">
        <a:defRPr sz="1800" kern="1200">
          <a:solidFill>
            <a:schemeClr val="tx1"/>
          </a:solidFill>
          <a:latin typeface="+mn-lt"/>
          <a:ea typeface="+mn-ea"/>
          <a:cs typeface="+mn-cs"/>
        </a:defRPr>
      </a:lvl4pPr>
      <a:lvl5pPr marL="1847262" algn="l" defTabSz="923631" rtl="0" eaLnBrk="1" latinLnBrk="0" hangingPunct="1">
        <a:defRPr sz="1800" kern="1200">
          <a:solidFill>
            <a:schemeClr val="tx1"/>
          </a:solidFill>
          <a:latin typeface="+mn-lt"/>
          <a:ea typeface="+mn-ea"/>
          <a:cs typeface="+mn-cs"/>
        </a:defRPr>
      </a:lvl5pPr>
      <a:lvl6pPr marL="2309077" algn="l" defTabSz="923631" rtl="0" eaLnBrk="1" latinLnBrk="0" hangingPunct="1">
        <a:defRPr sz="1800" kern="1200">
          <a:solidFill>
            <a:schemeClr val="tx1"/>
          </a:solidFill>
          <a:latin typeface="+mn-lt"/>
          <a:ea typeface="+mn-ea"/>
          <a:cs typeface="+mn-cs"/>
        </a:defRPr>
      </a:lvl6pPr>
      <a:lvl7pPr marL="2770893" algn="l" defTabSz="923631" rtl="0" eaLnBrk="1" latinLnBrk="0" hangingPunct="1">
        <a:defRPr sz="1800" kern="1200">
          <a:solidFill>
            <a:schemeClr val="tx1"/>
          </a:solidFill>
          <a:latin typeface="+mn-lt"/>
          <a:ea typeface="+mn-ea"/>
          <a:cs typeface="+mn-cs"/>
        </a:defRPr>
      </a:lvl7pPr>
      <a:lvl8pPr marL="3232708" algn="l" defTabSz="923631" rtl="0" eaLnBrk="1" latinLnBrk="0" hangingPunct="1">
        <a:defRPr sz="1800" kern="1200">
          <a:solidFill>
            <a:schemeClr val="tx1"/>
          </a:solidFill>
          <a:latin typeface="+mn-lt"/>
          <a:ea typeface="+mn-ea"/>
          <a:cs typeface="+mn-cs"/>
        </a:defRPr>
      </a:lvl8pPr>
      <a:lvl9pPr marL="3694524" algn="l" defTabSz="9236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ee/url?sa=i&amp;rct=j&amp;q=&amp;esrc=s&amp;source=images&amp;cd=&amp;cad=rja&amp;uact=8&amp;ved=0ahUKEwiXz_n86LPLAhVmEJoKHZG2AP8QjRwIBw&amp;url=https://www.microsoft.com/en-us/digitalliteracy/overview.aspx&amp;bvm=bv.116274245,bs.1,d.bGg&amp;psig=AFQjCNFYq7tCPsNilGf7S4Mg9xuMpFxggQ&amp;ust=1457620310736277" TargetMode="External"/><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vahur.vider@agri.ee" TargetMode="External"/><Relationship Id="rId2" Type="http://schemas.openxmlformats.org/officeDocument/2006/relationships/hyperlink" Target="mailto:elar.neito@agri.ee" TargetMode="Externa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normAutofit fontScale="90000"/>
          </a:bodyPr>
          <a:lstStyle/>
          <a:p>
            <a:r>
              <a:rPr lang="et-EE" dirty="0"/>
              <a:t>Väikeste põllumajandusettevõtete arendamine</a:t>
            </a:r>
          </a:p>
        </p:txBody>
      </p:sp>
      <p:sp>
        <p:nvSpPr>
          <p:cNvPr id="3" name="Alapealkiri 2"/>
          <p:cNvSpPr>
            <a:spLocks noGrp="1"/>
          </p:cNvSpPr>
          <p:nvPr>
            <p:ph type="subTitle" idx="1"/>
          </p:nvPr>
        </p:nvSpPr>
        <p:spPr/>
        <p:txBody>
          <a:bodyPr>
            <a:normAutofit lnSpcReduction="10000"/>
          </a:bodyPr>
          <a:lstStyle/>
          <a:p>
            <a:endParaRPr lang="et-EE" dirty="0"/>
          </a:p>
          <a:p>
            <a:endParaRPr lang="et-EE" dirty="0"/>
          </a:p>
          <a:p>
            <a:r>
              <a:rPr lang="et-EE" dirty="0"/>
              <a:t>13.03.2018</a:t>
            </a:r>
          </a:p>
          <a:p>
            <a:r>
              <a:rPr lang="et-EE" dirty="0"/>
              <a:t>Veskisilla</a:t>
            </a:r>
          </a:p>
          <a:p>
            <a:endParaRPr lang="et-EE" dirty="0"/>
          </a:p>
        </p:txBody>
      </p:sp>
      <p:pic>
        <p:nvPicPr>
          <p:cNvPr id="1026" name="Picture 2" descr="C:\Users\eneito\Pictures\Logod\eu-fla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5833411"/>
            <a:ext cx="1152128" cy="7658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neito\Pictures\Logod\JPEG_arengukava_logo_koos_ringtaustag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6356" y="5657454"/>
            <a:ext cx="936103" cy="93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425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dirty="0"/>
              <a:t>Toetust saab taotleda ettevõtja, …</a:t>
            </a:r>
          </a:p>
        </p:txBody>
      </p:sp>
      <p:sp>
        <p:nvSpPr>
          <p:cNvPr id="3" name="Content Placeholder 2"/>
          <p:cNvSpPr>
            <a:spLocks noGrp="1"/>
          </p:cNvSpPr>
          <p:nvPr>
            <p:ph idx="1"/>
          </p:nvPr>
        </p:nvSpPr>
        <p:spPr/>
        <p:txBody>
          <a:bodyPr>
            <a:normAutofit fontScale="85000" lnSpcReduction="10000"/>
          </a:bodyPr>
          <a:lstStyle/>
          <a:p>
            <a:r>
              <a:rPr lang="et-EE" dirty="0"/>
              <a:t>… kes on tegutsenud vähemalt </a:t>
            </a:r>
            <a:r>
              <a:rPr lang="et-EE" b="1" dirty="0">
                <a:solidFill>
                  <a:srgbClr val="FF0000"/>
                </a:solidFill>
              </a:rPr>
              <a:t>kaks</a:t>
            </a:r>
            <a:r>
              <a:rPr lang="et-EE" dirty="0"/>
              <a:t> majandusaastat</a:t>
            </a:r>
          </a:p>
          <a:p>
            <a:r>
              <a:rPr lang="et-EE" dirty="0"/>
              <a:t>… kes on olnud vähemalt </a:t>
            </a:r>
            <a:r>
              <a:rPr lang="et-EE" b="1" dirty="0">
                <a:solidFill>
                  <a:srgbClr val="FF0000"/>
                </a:solidFill>
              </a:rPr>
              <a:t>mõlemal</a:t>
            </a:r>
            <a:r>
              <a:rPr lang="et-EE" dirty="0"/>
              <a:t> eelnenud majandusaastal põllumajandustootja</a:t>
            </a:r>
          </a:p>
          <a:p>
            <a:pPr lvl="1"/>
            <a:r>
              <a:rPr lang="et-EE" dirty="0"/>
              <a:t>mõlemal vaadeldaval majandusaastal peab olema üle 50% ettevõtte müügitulust põllumajanduslik</a:t>
            </a:r>
          </a:p>
          <a:p>
            <a:r>
              <a:rPr lang="et-EE" dirty="0"/>
              <a:t>… kelle omatoodetud põllumajandustoodete ja nende töötlemisel saadud toodete müügitulu on taotlemise aastale </a:t>
            </a:r>
            <a:r>
              <a:rPr lang="et-EE" u="sng" dirty="0">
                <a:solidFill>
                  <a:schemeClr val="tx1"/>
                </a:solidFill>
              </a:rPr>
              <a:t>vahetult eelnenud</a:t>
            </a:r>
            <a:r>
              <a:rPr lang="et-EE" dirty="0"/>
              <a:t> majandusaastal </a:t>
            </a:r>
            <a:r>
              <a:rPr lang="et-EE" b="1" dirty="0">
                <a:solidFill>
                  <a:srgbClr val="FF0000"/>
                </a:solidFill>
              </a:rPr>
              <a:t>olnud vahemikus 4000–14 000 eurot </a:t>
            </a:r>
            <a:r>
              <a:rPr lang="et-EE" dirty="0"/>
              <a:t>ja vahetult eelnenud </a:t>
            </a:r>
            <a:r>
              <a:rPr lang="et-EE" u="sng" dirty="0"/>
              <a:t>teisel</a:t>
            </a:r>
            <a:r>
              <a:rPr lang="et-EE" dirty="0"/>
              <a:t> majandusaastal suurem kui 1200 eurot</a:t>
            </a:r>
            <a:endParaRPr lang="et-EE" b="1" dirty="0">
              <a:solidFill>
                <a:srgbClr val="FF0000"/>
              </a:solidFill>
            </a:endParaRPr>
          </a:p>
        </p:txBody>
      </p:sp>
      <p:sp>
        <p:nvSpPr>
          <p:cNvPr id="4" name="TextBox 3"/>
          <p:cNvSpPr txBox="1"/>
          <p:nvPr/>
        </p:nvSpPr>
        <p:spPr>
          <a:xfrm>
            <a:off x="1403648" y="5973621"/>
            <a:ext cx="5888150" cy="584775"/>
          </a:xfrm>
          <a:prstGeom prst="rect">
            <a:avLst/>
          </a:prstGeom>
          <a:noFill/>
        </p:spPr>
        <p:txBody>
          <a:bodyPr wrap="none" rtlCol="0">
            <a:spAutoFit/>
          </a:bodyPr>
          <a:lstStyle/>
          <a:p>
            <a:r>
              <a:rPr lang="et-EE" sz="1600" b="1" dirty="0">
                <a:solidFill>
                  <a:srgbClr val="00B0F0"/>
                </a:solidFill>
              </a:rPr>
              <a:t>Põllumajandustooteks loetakse Euroopa Liidu toimimise lepingu </a:t>
            </a:r>
          </a:p>
          <a:p>
            <a:r>
              <a:rPr lang="et-EE" sz="1600" b="1" dirty="0">
                <a:solidFill>
                  <a:srgbClr val="00B0F0"/>
                </a:solidFill>
              </a:rPr>
              <a:t>I lisas nimetatud tooted, välja arvatud kalandus- ja vesiviljelustooted</a:t>
            </a:r>
            <a:r>
              <a:rPr lang="et-EE" sz="1600" b="1" dirty="0">
                <a:solidFill>
                  <a:schemeClr val="accent1"/>
                </a:solidFill>
              </a:rPr>
              <a:t>.</a:t>
            </a:r>
          </a:p>
        </p:txBody>
      </p:sp>
    </p:spTree>
    <p:extLst>
      <p:ext uri="{BB962C8B-B14F-4D97-AF65-F5344CB8AC3E}">
        <p14:creationId xmlns:p14="http://schemas.microsoft.com/office/powerpoint/2010/main" val="72102960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tIns="105227" anchor="t">
            <a:normAutofit/>
          </a:bodyPr>
          <a:lstStyle/>
          <a:p>
            <a:pPr>
              <a:tabLst>
                <a:tab pos="730143" algn="l"/>
                <a:tab pos="1460287" algn="l"/>
                <a:tab pos="2190430" algn="l"/>
                <a:tab pos="2920574" algn="l"/>
                <a:tab pos="3650717" algn="l"/>
                <a:tab pos="4380860" algn="l"/>
                <a:tab pos="5111003" algn="l"/>
                <a:tab pos="5841147" algn="l"/>
                <a:tab pos="6571289" algn="l"/>
              </a:tabLst>
            </a:pPr>
            <a:r>
              <a:rPr lang="et-EE" altLang="en-US" sz="3600" b="1" dirty="0"/>
              <a:t>Kui toetust taotleb ettevõtja, kes tegeleb hobusekasvatusega (1)</a:t>
            </a:r>
          </a:p>
        </p:txBody>
      </p:sp>
      <p:sp>
        <p:nvSpPr>
          <p:cNvPr id="3" name="Content Placeholder 2"/>
          <p:cNvSpPr>
            <a:spLocks noGrp="1"/>
          </p:cNvSpPr>
          <p:nvPr>
            <p:ph idx="1"/>
          </p:nvPr>
        </p:nvSpPr>
        <p:spPr>
          <a:ln>
            <a:noFill/>
          </a:ln>
        </p:spPr>
        <p:txBody>
          <a:bodyPr>
            <a:normAutofit fontScale="92500" lnSpcReduction="20000"/>
          </a:bodyPr>
          <a:lstStyle/>
          <a:p>
            <a:r>
              <a:rPr lang="et-EE" dirty="0"/>
              <a:t>peab ta olema müünud omakasvatatud hobuseid või osutanud hobusekasvatusega seonduvaid teenuseid vähemalt kahel taotlemise aastale vahetult eelnenud majandusaastal</a:t>
            </a:r>
          </a:p>
          <a:p>
            <a:r>
              <a:rPr lang="et-EE" dirty="0"/>
              <a:t>peab tema omatoodetud põllumajandustoodete ja nende töötlemisel saadud toodete müügitulu moodustama kahel taotlemise aastale vahetult eelnenud majandusaastal enam kui 30% kogu müügitulust ning koos hobusekasvatusega seonduvate teenuste müügituluga enam kui 50% kogu müügitulust</a:t>
            </a:r>
          </a:p>
        </p:txBody>
      </p:sp>
    </p:spTree>
    <p:extLst>
      <p:ext uri="{BB962C8B-B14F-4D97-AF65-F5344CB8AC3E}">
        <p14:creationId xmlns:p14="http://schemas.microsoft.com/office/powerpoint/2010/main" val="2736657659"/>
      </p:ext>
    </p:extLst>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tIns="105117" anchor="t">
            <a:normAutofit/>
          </a:bodyPr>
          <a:lstStyle/>
          <a:p>
            <a:pPr>
              <a:tabLst>
                <a:tab pos="729384" algn="l"/>
                <a:tab pos="1458767" algn="l"/>
                <a:tab pos="2188153" algn="l"/>
                <a:tab pos="2917538" algn="l"/>
                <a:tab pos="3646921" algn="l"/>
                <a:tab pos="4376304" algn="l"/>
                <a:tab pos="5105688" algn="l"/>
                <a:tab pos="5835073" algn="l"/>
                <a:tab pos="6564458" algn="l"/>
              </a:tabLst>
            </a:pPr>
            <a:r>
              <a:rPr lang="et-EE" altLang="en-US" sz="3600" b="1" dirty="0"/>
              <a:t>Kui toetust taotleb ettevõtja, kes tegeleb hobusekasvatusega (2)</a:t>
            </a:r>
          </a:p>
        </p:txBody>
      </p:sp>
      <p:graphicFrame>
        <p:nvGraphicFramePr>
          <p:cNvPr id="2" name="Sisu kohatäide 1"/>
          <p:cNvGraphicFramePr>
            <a:graphicFrameLocks noGrp="1"/>
          </p:cNvGraphicFramePr>
          <p:nvPr>
            <p:ph idx="1"/>
            <p:extLst>
              <p:ext uri="{D42A27DB-BD31-4B8C-83A1-F6EECF244321}">
                <p14:modId xmlns:p14="http://schemas.microsoft.com/office/powerpoint/2010/main" val="3357249522"/>
              </p:ext>
            </p:extLst>
          </p:nvPr>
        </p:nvGraphicFramePr>
        <p:xfrm>
          <a:off x="511316" y="1772997"/>
          <a:ext cx="8084270" cy="4524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127107"/>
      </p:ext>
    </p:extLst>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tIns="105227" anchor="t">
            <a:normAutofit/>
          </a:bodyPr>
          <a:lstStyle/>
          <a:p>
            <a:pPr>
              <a:tabLst>
                <a:tab pos="730143" algn="l"/>
                <a:tab pos="1460287" algn="l"/>
                <a:tab pos="2190430" algn="l"/>
                <a:tab pos="2920574" algn="l"/>
                <a:tab pos="3650717" algn="l"/>
                <a:tab pos="4380860" algn="l"/>
                <a:tab pos="5111003" algn="l"/>
                <a:tab pos="5841147" algn="l"/>
                <a:tab pos="6571289" algn="l"/>
              </a:tabLst>
            </a:pPr>
            <a:r>
              <a:rPr lang="et-EE" altLang="en-US" sz="3600" b="1" dirty="0"/>
              <a:t>Hobusekasvatusega seonduvateks teenusteks loetakse:</a:t>
            </a:r>
          </a:p>
        </p:txBody>
      </p:sp>
      <p:sp>
        <p:nvSpPr>
          <p:cNvPr id="3" name="Content Placeholder 2"/>
          <p:cNvSpPr>
            <a:spLocks noGrp="1"/>
          </p:cNvSpPr>
          <p:nvPr>
            <p:ph idx="1"/>
          </p:nvPr>
        </p:nvSpPr>
        <p:spPr>
          <a:ln>
            <a:noFill/>
          </a:ln>
        </p:spPr>
        <p:txBody>
          <a:bodyPr>
            <a:normAutofit fontScale="92500" lnSpcReduction="10000"/>
          </a:bodyPr>
          <a:lstStyle/>
          <a:p>
            <a:r>
              <a:rPr lang="et-EE" dirty="0"/>
              <a:t>hobustega seotud teenused ja hobuserautajate tegevus EMTAKi jao A alajao 01621 „Loomakasvatuse abitegevused” tähenduses</a:t>
            </a:r>
          </a:p>
          <a:p>
            <a:r>
              <a:rPr lang="et-EE" dirty="0"/>
              <a:t>võistlus- ja ratsahobuste tallide tegevus EMTAKi jao R alajao 93199 „Mujal liigitamata sporditegevus” tähenduses</a:t>
            </a:r>
          </a:p>
          <a:p>
            <a:r>
              <a:rPr lang="et-EE" dirty="0"/>
              <a:t>hobuste rentimine EMTAKi jao N alajao 77399 „Muu mujal liigitamata masinate, seadmete jm materiaalse vara rentimine ja kasutusrent” tähenduses</a:t>
            </a:r>
          </a:p>
        </p:txBody>
      </p:sp>
    </p:spTree>
    <p:extLst>
      <p:ext uri="{BB962C8B-B14F-4D97-AF65-F5344CB8AC3E}">
        <p14:creationId xmlns:p14="http://schemas.microsoft.com/office/powerpoint/2010/main" val="1784575071"/>
      </p:ext>
    </p:extLst>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dirty="0"/>
              <a:t>Nõuded toetuse taotlejale – majandusaasta pikkus</a:t>
            </a:r>
          </a:p>
        </p:txBody>
      </p:sp>
      <p:sp>
        <p:nvSpPr>
          <p:cNvPr id="3" name="Content Placeholder 2"/>
          <p:cNvSpPr>
            <a:spLocks noGrp="1"/>
          </p:cNvSpPr>
          <p:nvPr>
            <p:ph idx="1"/>
          </p:nvPr>
        </p:nvSpPr>
        <p:spPr/>
        <p:txBody>
          <a:bodyPr>
            <a:normAutofit/>
          </a:bodyPr>
          <a:lstStyle/>
          <a:p>
            <a:r>
              <a:rPr lang="et-EE" dirty="0"/>
              <a:t>Ettevõte peab olema tegutsenud vähemalt kaks majandusaastat</a:t>
            </a:r>
          </a:p>
          <a:p>
            <a:pPr lvl="1"/>
            <a:r>
              <a:rPr lang="et-EE" dirty="0"/>
              <a:t>taotluse esitamisele vahetult eelnenud majandusaasta peab olema vähemalt </a:t>
            </a:r>
            <a:r>
              <a:rPr lang="et-EE" dirty="0">
                <a:solidFill>
                  <a:srgbClr val="FF0000"/>
                </a:solidFill>
              </a:rPr>
              <a:t>12 kuu </a:t>
            </a:r>
            <a:r>
              <a:rPr lang="et-EE" dirty="0"/>
              <a:t>pikkune</a:t>
            </a:r>
          </a:p>
          <a:p>
            <a:pPr lvl="1"/>
            <a:r>
              <a:rPr lang="et-EE" dirty="0"/>
              <a:t>taotluse esitamisele vahetult eelnenud teine majandusaasta võib olla ka lühem</a:t>
            </a:r>
          </a:p>
          <a:p>
            <a:endParaRPr lang="et-EE" dirty="0"/>
          </a:p>
        </p:txBody>
      </p:sp>
    </p:spTree>
    <p:extLst>
      <p:ext uri="{BB962C8B-B14F-4D97-AF65-F5344CB8AC3E}">
        <p14:creationId xmlns:p14="http://schemas.microsoft.com/office/powerpoint/2010/main" val="386790398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dirty="0"/>
              <a:t>Nõuded toetuse taotlejale – majandusaasnäitajate vaatlemine</a:t>
            </a:r>
          </a:p>
        </p:txBody>
      </p:sp>
      <p:sp>
        <p:nvSpPr>
          <p:cNvPr id="3" name="Content Placeholder 2"/>
          <p:cNvSpPr>
            <a:spLocks noGrp="1"/>
          </p:cNvSpPr>
          <p:nvPr>
            <p:ph idx="1"/>
          </p:nvPr>
        </p:nvSpPr>
        <p:spPr/>
        <p:txBody>
          <a:bodyPr>
            <a:normAutofit fontScale="62500" lnSpcReduction="20000"/>
          </a:bodyPr>
          <a:lstStyle/>
          <a:p>
            <a:r>
              <a:rPr lang="et-EE" dirty="0"/>
              <a:t>Äriühingu puhul peab olema enne toetuse taotluse esitamist esitatud mõlema taotlemisele vahetult eelneva majandusaasta aruanded äriregistrile</a:t>
            </a:r>
          </a:p>
          <a:p>
            <a:pPr lvl="1"/>
            <a:r>
              <a:rPr lang="et-EE" dirty="0">
                <a:solidFill>
                  <a:schemeClr val="tx1"/>
                </a:solidFill>
              </a:rPr>
              <a:t>va juhul kui majandusaasta lõppes taotluse esitamise aastal, siis peab olema esitatud teine ja kolmas majandusaasta</a:t>
            </a:r>
          </a:p>
          <a:p>
            <a:r>
              <a:rPr lang="et-EE" dirty="0">
                <a:solidFill>
                  <a:schemeClr val="tx1"/>
                </a:solidFill>
              </a:rPr>
              <a:t>FIE, kes peab tekkepõhist raamatupidamist ja ei ole käibemaksukohustuslane, peab esitama taotluses mõlema taotlemisele vahetult eelneva majandusaasta bilansi ja kasumiaruande näitajad</a:t>
            </a:r>
          </a:p>
          <a:p>
            <a:r>
              <a:rPr lang="et-EE" dirty="0">
                <a:solidFill>
                  <a:schemeClr val="tx1"/>
                </a:solidFill>
              </a:rPr>
              <a:t>FIE, kes peab kassapõhist raamatupidamist ja ei ole käibemaksukohustuslane, majandusnäitajaid vaadeldakse taotlemisele vahetult eelneva kahe majandusaasta tuludeklaratsiooni E vormi andmete alusel</a:t>
            </a:r>
          </a:p>
          <a:p>
            <a:r>
              <a:rPr lang="et-EE" dirty="0">
                <a:solidFill>
                  <a:schemeClr val="tx1"/>
                </a:solidFill>
              </a:rPr>
              <a:t>FIE, kes on käibemaksukohustuslane majandusnäitajaid vaadeldakse käibedeklaratsioonide andmete alusel</a:t>
            </a:r>
          </a:p>
          <a:p>
            <a:endParaRPr lang="et-EE" dirty="0"/>
          </a:p>
        </p:txBody>
      </p:sp>
    </p:spTree>
    <p:extLst>
      <p:ext uri="{BB962C8B-B14F-4D97-AF65-F5344CB8AC3E}">
        <p14:creationId xmlns:p14="http://schemas.microsoft.com/office/powerpoint/2010/main" val="233596991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a:t>Taotleja </a:t>
            </a:r>
            <a:r>
              <a:rPr lang="et-EE" sz="3600" b="1" dirty="0"/>
              <a:t>varasem toetuste saamine</a:t>
            </a:r>
          </a:p>
        </p:txBody>
      </p:sp>
      <p:sp>
        <p:nvSpPr>
          <p:cNvPr id="3" name="Content Placeholder 2"/>
          <p:cNvSpPr>
            <a:spLocks noGrp="1"/>
          </p:cNvSpPr>
          <p:nvPr>
            <p:ph idx="1"/>
          </p:nvPr>
        </p:nvSpPr>
        <p:spPr/>
        <p:txBody>
          <a:bodyPr>
            <a:normAutofit fontScale="70000" lnSpcReduction="20000"/>
          </a:bodyPr>
          <a:lstStyle/>
          <a:p>
            <a:r>
              <a:rPr lang="et-EE" dirty="0"/>
              <a:t>taotleja ei ole saanud ega taotle samal ajal investeeringutoetust arengukava meetme „Investeeringud põllumajandusettevõtte tulemuslikkuse parandamiseks” raames</a:t>
            </a:r>
          </a:p>
          <a:p>
            <a:r>
              <a:rPr lang="et-EE" dirty="0">
                <a:solidFill>
                  <a:schemeClr val="tx1"/>
                </a:solidFill>
              </a:rPr>
              <a:t>taotleja ei ole saanud toetust arengukava meetme „Noorte põllumajandustootjate tegevuse alustamine” raames</a:t>
            </a:r>
          </a:p>
          <a:p>
            <a:r>
              <a:rPr lang="et-EE" dirty="0"/>
              <a:t>taotleja ei ole saanud ega taotle samal ajal sama kulu  kohta toetust riigieelarvelistest või muudest Euroopa Liidu või välisvahenditest või muud tagastamatut riigiabi</a:t>
            </a:r>
          </a:p>
          <a:p>
            <a:r>
              <a:rPr lang="et-EE" dirty="0"/>
              <a:t>taotleja on varem riigieelarvelistest või muudest Euroopa Liidu või välisvahenditest saadud ja tagasimaksmisele kuulunud summa tagasi maksnud või toetuse tagasimaksmise ajatamise korral tagasimaksed tasunud ettenähtud summas</a:t>
            </a:r>
          </a:p>
          <a:p>
            <a:endParaRPr lang="et-EE" dirty="0"/>
          </a:p>
        </p:txBody>
      </p:sp>
    </p:spTree>
    <p:extLst>
      <p:ext uri="{BB962C8B-B14F-4D97-AF65-F5344CB8AC3E}">
        <p14:creationId xmlns:p14="http://schemas.microsoft.com/office/powerpoint/2010/main" val="366113179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dirty="0"/>
              <a:t>Nõuded toetuse taotleja jätkusuutlikkusele</a:t>
            </a:r>
          </a:p>
        </p:txBody>
      </p:sp>
      <p:sp>
        <p:nvSpPr>
          <p:cNvPr id="3" name="Content Placeholder 2"/>
          <p:cNvSpPr>
            <a:spLocks noGrp="1"/>
          </p:cNvSpPr>
          <p:nvPr>
            <p:ph idx="1"/>
          </p:nvPr>
        </p:nvSpPr>
        <p:spPr/>
        <p:txBody>
          <a:bodyPr>
            <a:normAutofit lnSpcReduction="10000"/>
          </a:bodyPr>
          <a:lstStyle/>
          <a:p>
            <a:r>
              <a:rPr lang="et-EE" dirty="0"/>
              <a:t>taotlejal ei ole riikliku maksu võlga või tema riikliku maksu võla tasumine on ajatatud. Maksuvõla tasumise ajatamise korral on maksuvõlg, mille tasumise tähtaeg on möödunud, tasutud ettenähtud summas</a:t>
            </a:r>
          </a:p>
          <a:p>
            <a:r>
              <a:rPr lang="et-EE" dirty="0"/>
              <a:t>taotleja suhtes ei ole algatatud likvideerimismenetlust ega </a:t>
            </a:r>
            <a:r>
              <a:rPr lang="et-EE" dirty="0">
                <a:solidFill>
                  <a:schemeClr val="tx1"/>
                </a:solidFill>
              </a:rPr>
              <a:t>nimetatud pankrotiseaduse kohaselt ajutist pankrotihaldurit või </a:t>
            </a:r>
            <a:r>
              <a:rPr lang="et-EE" dirty="0"/>
              <a:t>kohtuotsusega välja kuulutatud pankrotti</a:t>
            </a:r>
          </a:p>
        </p:txBody>
      </p:sp>
    </p:spTree>
    <p:extLst>
      <p:ext uri="{BB962C8B-B14F-4D97-AF65-F5344CB8AC3E}">
        <p14:creationId xmlns:p14="http://schemas.microsoft.com/office/powerpoint/2010/main" val="266947351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Toetatavad tegevused</a:t>
            </a:r>
          </a:p>
        </p:txBody>
      </p:sp>
      <p:sp>
        <p:nvSpPr>
          <p:cNvPr id="3" name="Teksti kohatäide 2"/>
          <p:cNvSpPr>
            <a:spLocks noGrp="1"/>
          </p:cNvSpPr>
          <p:nvPr>
            <p:ph type="body" idx="1"/>
          </p:nvPr>
        </p:nvSpPr>
        <p:spPr/>
        <p:txBody>
          <a:bodyPr/>
          <a:lstStyle/>
          <a:p>
            <a:endParaRPr lang="et-EE"/>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628800"/>
            <a:ext cx="29337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94348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600" b="1" dirty="0"/>
              <a:t>Toetatavad tegevused</a:t>
            </a:r>
            <a:endParaRPr lang="et-EE" sz="3600" dirty="0"/>
          </a:p>
        </p:txBody>
      </p:sp>
      <p:sp>
        <p:nvSpPr>
          <p:cNvPr id="3" name="Sisu kohatäide 2"/>
          <p:cNvSpPr>
            <a:spLocks noGrp="1"/>
          </p:cNvSpPr>
          <p:nvPr>
            <p:ph idx="1"/>
          </p:nvPr>
        </p:nvSpPr>
        <p:spPr/>
        <p:txBody>
          <a:bodyPr>
            <a:normAutofit/>
          </a:bodyPr>
          <a:lstStyle/>
          <a:p>
            <a:r>
              <a:rPr lang="et-EE" dirty="0"/>
              <a:t>Toetust võib taotleda taotleja </a:t>
            </a:r>
            <a:r>
              <a:rPr lang="et-EE" u="sng" dirty="0">
                <a:solidFill>
                  <a:srgbClr val="FF0000"/>
                </a:solidFill>
              </a:rPr>
              <a:t>äriplaanis</a:t>
            </a:r>
            <a:r>
              <a:rPr lang="et-EE" dirty="0"/>
              <a:t> kavandatud põllumajandustoodete tootmise või nende töötlemise arendamise alasteks tegevusteks:</a:t>
            </a:r>
          </a:p>
          <a:p>
            <a:pPr lvl="1"/>
            <a:r>
              <a:rPr lang="et-EE" dirty="0"/>
              <a:t>vähemalt 50 protsenti äriplaanis kavandatud tegevuste  maksumusest  tuleb kasutada materiaalse vara ostmiseks</a:t>
            </a:r>
          </a:p>
          <a:p>
            <a:pPr lvl="1"/>
            <a:r>
              <a:rPr lang="et-EE" dirty="0"/>
              <a:t>ülejäänud toetusraha võib kasutada ka muu põllumajandusliku tegevuse rahastamiseks</a:t>
            </a:r>
          </a:p>
          <a:p>
            <a:endParaRPr lang="et-EE" dirty="0"/>
          </a:p>
        </p:txBody>
      </p:sp>
    </p:spTree>
    <p:extLst>
      <p:ext uri="{BB962C8B-B14F-4D97-AF65-F5344CB8AC3E}">
        <p14:creationId xmlns:p14="http://schemas.microsoft.com/office/powerpoint/2010/main" val="50236250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3600" b="1" dirty="0"/>
              <a:t>Ettekande sisu</a:t>
            </a:r>
          </a:p>
        </p:txBody>
      </p:sp>
      <p:sp>
        <p:nvSpPr>
          <p:cNvPr id="3" name="Sisu kohatäide 2"/>
          <p:cNvSpPr>
            <a:spLocks noGrp="1"/>
          </p:cNvSpPr>
          <p:nvPr>
            <p:ph idx="1"/>
          </p:nvPr>
        </p:nvSpPr>
        <p:spPr/>
        <p:txBody>
          <a:bodyPr>
            <a:normAutofit fontScale="85000" lnSpcReduction="20000"/>
          </a:bodyPr>
          <a:lstStyle/>
          <a:p>
            <a:r>
              <a:rPr lang="et-EE" dirty="0"/>
              <a:t>Meetme rakendamise seis</a:t>
            </a:r>
          </a:p>
          <a:p>
            <a:r>
              <a:rPr lang="et-EE" dirty="0"/>
              <a:t>Toetuse taotleja</a:t>
            </a:r>
          </a:p>
          <a:p>
            <a:r>
              <a:rPr lang="et-EE" dirty="0"/>
              <a:t>Toetatavad tegevused</a:t>
            </a:r>
          </a:p>
          <a:p>
            <a:r>
              <a:rPr lang="et-EE" dirty="0"/>
              <a:t>Toetuse suurus</a:t>
            </a:r>
          </a:p>
          <a:p>
            <a:r>
              <a:rPr lang="et-EE" dirty="0"/>
              <a:t>Taotluse esitamine</a:t>
            </a:r>
          </a:p>
          <a:p>
            <a:r>
              <a:rPr lang="et-EE" dirty="0"/>
              <a:t>Toetuse saaja kohustused</a:t>
            </a:r>
          </a:p>
          <a:p>
            <a:r>
              <a:rPr lang="et-EE" dirty="0"/>
              <a:t>Kuludokumentide esitamine</a:t>
            </a:r>
          </a:p>
          <a:p>
            <a:r>
              <a:rPr lang="et-EE" dirty="0"/>
              <a:t>Taotluste hindamiskriteeriumid</a:t>
            </a:r>
          </a:p>
          <a:p>
            <a:r>
              <a:rPr lang="et-EE" dirty="0"/>
              <a:t>Muudatuste tegemine ja sanktsioneerimine</a:t>
            </a:r>
          </a:p>
        </p:txBody>
      </p:sp>
    </p:spTree>
    <p:extLst>
      <p:ext uri="{BB962C8B-B14F-4D97-AF65-F5344CB8AC3E}">
        <p14:creationId xmlns:p14="http://schemas.microsoft.com/office/powerpoint/2010/main" val="201224098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600" b="1" dirty="0"/>
              <a:t>Materiaalne vara on …</a:t>
            </a:r>
            <a:endParaRPr lang="et-EE" sz="3600" dirty="0"/>
          </a:p>
        </p:txBody>
      </p:sp>
      <p:sp>
        <p:nvSpPr>
          <p:cNvPr id="3" name="Sisu kohatäide 2"/>
          <p:cNvSpPr>
            <a:spLocks noGrp="1"/>
          </p:cNvSpPr>
          <p:nvPr>
            <p:ph idx="1"/>
          </p:nvPr>
        </p:nvSpPr>
        <p:spPr/>
        <p:txBody>
          <a:bodyPr>
            <a:normAutofit/>
          </a:bodyPr>
          <a:lstStyle/>
          <a:p>
            <a:r>
              <a:rPr lang="et-EE" dirty="0"/>
              <a:t>… on vara, mida saab kasutada põllumajanduslike toodete tootmiseks ja töötlemiseks otseselt, korduvalt </a:t>
            </a:r>
            <a:r>
              <a:rPr lang="et-EE" dirty="0">
                <a:solidFill>
                  <a:schemeClr val="tx1"/>
                </a:solidFill>
              </a:rPr>
              <a:t>vähemalt </a:t>
            </a:r>
            <a:r>
              <a:rPr lang="et-EE" dirty="0"/>
              <a:t>kahe aasta jooksul</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64" y="5348742"/>
            <a:ext cx="1598685" cy="119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272389"/>
            <a:ext cx="33528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1881" y="5220504"/>
            <a:ext cx="1728192" cy="132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395" y="3940317"/>
            <a:ext cx="1811342" cy="1295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3907346"/>
            <a:ext cx="1428751" cy="125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12519" y="3717032"/>
            <a:ext cx="1312494" cy="1434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0041" y="5333824"/>
            <a:ext cx="1731839" cy="1198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74706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600" b="1" dirty="0"/>
              <a:t>Materiaalne vara on näiteks …</a:t>
            </a:r>
            <a:endParaRPr lang="et-EE" sz="3600" dirty="0"/>
          </a:p>
        </p:txBody>
      </p:sp>
      <p:sp>
        <p:nvSpPr>
          <p:cNvPr id="3" name="Sisu kohatäide 2"/>
          <p:cNvSpPr>
            <a:spLocks noGrp="1"/>
          </p:cNvSpPr>
          <p:nvPr>
            <p:ph idx="1"/>
          </p:nvPr>
        </p:nvSpPr>
        <p:spPr/>
        <p:txBody>
          <a:bodyPr>
            <a:normAutofit/>
          </a:bodyPr>
          <a:lstStyle/>
          <a:p>
            <a:pPr lvl="1"/>
            <a:r>
              <a:rPr lang="et-EE" dirty="0"/>
              <a:t>mobiilne või statsionaarne masin või seade</a:t>
            </a:r>
          </a:p>
          <a:p>
            <a:pPr lvl="1"/>
            <a:r>
              <a:rPr lang="et-EE" dirty="0"/>
              <a:t>tootmishoone ehitamine, rekonstrueerimine, laiendamine või </a:t>
            </a:r>
          </a:p>
          <a:p>
            <a:pPr lvl="1"/>
            <a:r>
              <a:rPr lang="et-EE" dirty="0"/>
              <a:t>kasutatud masin või seade</a:t>
            </a:r>
          </a:p>
          <a:p>
            <a:pPr lvl="1"/>
            <a:r>
              <a:rPr lang="et-EE" dirty="0"/>
              <a:t>loomad</a:t>
            </a:r>
          </a:p>
          <a:p>
            <a:pPr lvl="1"/>
            <a:r>
              <a:rPr lang="et-EE" dirty="0"/>
              <a:t>mitmeaastased taimed </a:t>
            </a:r>
          </a:p>
          <a:p>
            <a:pPr lvl="1"/>
            <a:r>
              <a:rPr lang="et-EE" dirty="0">
                <a:solidFill>
                  <a:srgbClr val="00B050"/>
                </a:solidFill>
              </a:rPr>
              <a:t>maa</a:t>
            </a:r>
          </a:p>
          <a:p>
            <a:pPr lvl="1"/>
            <a:r>
              <a:rPr lang="et-EE" dirty="0"/>
              <a:t>muu inventar</a:t>
            </a:r>
          </a:p>
        </p:txBody>
      </p:sp>
    </p:spTree>
    <p:extLst>
      <p:ext uri="{BB962C8B-B14F-4D97-AF65-F5344CB8AC3E}">
        <p14:creationId xmlns:p14="http://schemas.microsoft.com/office/powerpoint/2010/main" val="388560998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600" b="1" dirty="0"/>
              <a:t>Muu tegevus on näiteks …</a:t>
            </a:r>
            <a:endParaRPr lang="et-EE" sz="3600" dirty="0"/>
          </a:p>
        </p:txBody>
      </p:sp>
      <p:sp>
        <p:nvSpPr>
          <p:cNvPr id="3" name="Sisu kohatäide 2"/>
          <p:cNvSpPr>
            <a:spLocks noGrp="1"/>
          </p:cNvSpPr>
          <p:nvPr>
            <p:ph idx="1"/>
          </p:nvPr>
        </p:nvSpPr>
        <p:spPr/>
        <p:txBody>
          <a:bodyPr>
            <a:normAutofit fontScale="70000" lnSpcReduction="20000"/>
          </a:bodyPr>
          <a:lstStyle/>
          <a:p>
            <a:pPr lvl="1"/>
            <a:r>
              <a:rPr lang="et-EE" dirty="0"/>
              <a:t>maanteetranspordis kasutatavad masinad ja seadmed (va traktor ja selle haagis) </a:t>
            </a:r>
          </a:p>
          <a:p>
            <a:pPr lvl="1"/>
            <a:r>
              <a:rPr lang="et-EE" dirty="0"/>
              <a:t>loomasööt</a:t>
            </a:r>
          </a:p>
          <a:p>
            <a:pPr lvl="1"/>
            <a:r>
              <a:rPr lang="et-EE" dirty="0"/>
              <a:t>väetis</a:t>
            </a:r>
          </a:p>
          <a:p>
            <a:pPr lvl="1"/>
            <a:r>
              <a:rPr lang="et-EE" dirty="0"/>
              <a:t>taimekaitsevahendeid</a:t>
            </a:r>
          </a:p>
          <a:p>
            <a:pPr lvl="1"/>
            <a:r>
              <a:rPr lang="et-EE" dirty="0"/>
              <a:t>ravimid</a:t>
            </a:r>
          </a:p>
          <a:p>
            <a:pPr lvl="1"/>
            <a:r>
              <a:rPr lang="et-EE" dirty="0"/>
              <a:t>vitamiinid</a:t>
            </a:r>
          </a:p>
          <a:p>
            <a:pPr lvl="1"/>
            <a:r>
              <a:rPr lang="et-EE" dirty="0"/>
              <a:t>kütus</a:t>
            </a:r>
          </a:p>
          <a:p>
            <a:pPr lvl="1"/>
            <a:r>
              <a:rPr lang="et-EE" dirty="0"/>
              <a:t>ehitusmaterjal, kui ostetakse vaid ehitusmaterjal ilma ehitusteenuseta</a:t>
            </a:r>
          </a:p>
          <a:p>
            <a:pPr lvl="2"/>
            <a:r>
              <a:rPr lang="et-EE" dirty="0"/>
              <a:t>kui materjali kasutamine on PRIA poolt kindlakstehtav, siis materiaalne vara</a:t>
            </a:r>
          </a:p>
          <a:p>
            <a:pPr lvl="1"/>
            <a:r>
              <a:rPr lang="et-EE" dirty="0"/>
              <a:t>elektriarve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192" y="238581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68033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600" b="1" dirty="0"/>
              <a:t>Materiaalse vara defineerimise mõistete selgitused</a:t>
            </a:r>
            <a:endParaRPr lang="et-EE" sz="3600" dirty="0"/>
          </a:p>
        </p:txBody>
      </p:sp>
      <p:sp>
        <p:nvSpPr>
          <p:cNvPr id="3" name="Sisu kohatäide 2"/>
          <p:cNvSpPr>
            <a:spLocks noGrp="1"/>
          </p:cNvSpPr>
          <p:nvPr>
            <p:ph idx="1"/>
          </p:nvPr>
        </p:nvSpPr>
        <p:spPr/>
        <p:txBody>
          <a:bodyPr>
            <a:normAutofit/>
          </a:bodyPr>
          <a:lstStyle/>
          <a:p>
            <a:r>
              <a:rPr lang="et-EE" dirty="0"/>
              <a:t>Vara </a:t>
            </a:r>
            <a:r>
              <a:rPr lang="et-EE" u="sng" dirty="0"/>
              <a:t>korduvaks</a:t>
            </a:r>
            <a:r>
              <a:rPr lang="et-EE" dirty="0"/>
              <a:t> kasutamiseks loetakse, kui objekt on ette nähtud samal otstarbel mitmekordselt kasutatav. </a:t>
            </a:r>
          </a:p>
          <a:p>
            <a:r>
              <a:rPr lang="et-EE" dirty="0"/>
              <a:t>Vara </a:t>
            </a:r>
            <a:r>
              <a:rPr lang="et-EE" u="sng" dirty="0"/>
              <a:t>otseseks</a:t>
            </a:r>
            <a:r>
              <a:rPr lang="et-EE" dirty="0"/>
              <a:t> põllumajanduslike toodete tootmises ja töötlemises kasutamiseks loetakse, kui objekt on ette nähtud kasutamiseks taotleja tootmisprotsessi lahutamatu osana. </a:t>
            </a:r>
          </a:p>
        </p:txBody>
      </p:sp>
    </p:spTree>
    <p:extLst>
      <p:ext uri="{BB962C8B-B14F-4D97-AF65-F5344CB8AC3E}">
        <p14:creationId xmlns:p14="http://schemas.microsoft.com/office/powerpoint/2010/main" val="182933465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600" b="1" dirty="0"/>
              <a:t>Toetuse määr ja suurus</a:t>
            </a:r>
            <a:endParaRPr lang="et-EE" sz="3600" dirty="0"/>
          </a:p>
        </p:txBody>
      </p:sp>
      <p:sp>
        <p:nvSpPr>
          <p:cNvPr id="3" name="Sisu kohatäide 2"/>
          <p:cNvSpPr>
            <a:spLocks noGrp="1"/>
          </p:cNvSpPr>
          <p:nvPr>
            <p:ph idx="1"/>
          </p:nvPr>
        </p:nvSpPr>
        <p:spPr/>
        <p:txBody>
          <a:bodyPr>
            <a:normAutofit fontScale="92500" lnSpcReduction="20000"/>
          </a:bodyPr>
          <a:lstStyle/>
          <a:p>
            <a:r>
              <a:rPr lang="et-EE" dirty="0"/>
              <a:t>Maksimaalselt on ühel taotlejal võimalik saada  programmiperioodil </a:t>
            </a:r>
            <a:r>
              <a:rPr lang="et-EE" b="1" u="sng" dirty="0">
                <a:solidFill>
                  <a:srgbClr val="FF0000"/>
                </a:solidFill>
              </a:rPr>
              <a:t>15 000 eurot </a:t>
            </a:r>
            <a:r>
              <a:rPr lang="et-EE" dirty="0"/>
              <a:t>toetust</a:t>
            </a:r>
          </a:p>
          <a:p>
            <a:pPr lvl="1"/>
            <a:r>
              <a:rPr lang="et-EE" dirty="0"/>
              <a:t>ühte kontserni kuuluvad ettevõtted ja valitsevat mõju omavad ettevõtted loetakse üheks ettevõtteks</a:t>
            </a:r>
          </a:p>
          <a:p>
            <a:r>
              <a:rPr lang="et-EE" b="1" dirty="0"/>
              <a:t>Taotleja saab toetuse kätte enne kulude tegemist</a:t>
            </a:r>
          </a:p>
          <a:p>
            <a:pPr lvl="1"/>
            <a:r>
              <a:rPr lang="et-EE" dirty="0"/>
              <a:t>Toetust makstakse kahes osas ning esimese toetusosa suurus ei või ületada 75% määratud toetusest</a:t>
            </a:r>
          </a:p>
          <a:p>
            <a:pPr lvl="1"/>
            <a:r>
              <a:rPr lang="et-EE" dirty="0"/>
              <a:t>Toetuse teise osa maksmine sõltub esimese osa nõuetekohasest kasutamisest</a:t>
            </a:r>
          </a:p>
          <a:p>
            <a:r>
              <a:rPr lang="et-EE" b="1" dirty="0">
                <a:solidFill>
                  <a:srgbClr val="FF0000"/>
                </a:solidFill>
              </a:rPr>
              <a:t>Omaosalus</a:t>
            </a:r>
            <a:r>
              <a:rPr lang="et-EE" dirty="0"/>
              <a:t> ei ole nõutud</a:t>
            </a:r>
          </a:p>
        </p:txBody>
      </p:sp>
    </p:spTree>
    <p:extLst>
      <p:ext uri="{BB962C8B-B14F-4D97-AF65-F5344CB8AC3E}">
        <p14:creationId xmlns:p14="http://schemas.microsoft.com/office/powerpoint/2010/main" val="42908344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Toetuse taotlemine ja investeeringu tegemine</a:t>
            </a:r>
          </a:p>
        </p:txBody>
      </p:sp>
      <p:sp>
        <p:nvSpPr>
          <p:cNvPr id="3" name="Teksti kohatäide 2"/>
          <p:cNvSpPr>
            <a:spLocks noGrp="1"/>
          </p:cNvSpPr>
          <p:nvPr>
            <p:ph type="body" idx="1"/>
          </p:nvPr>
        </p:nvSpPr>
        <p:spPr/>
        <p:txBody>
          <a:bodyPr/>
          <a:lstStyle/>
          <a:p>
            <a:endParaRPr lang="et-E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843" y="1392695"/>
            <a:ext cx="1964918" cy="2213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Keelumärk 3"/>
          <p:cNvSpPr/>
          <p:nvPr/>
        </p:nvSpPr>
        <p:spPr bwMode="auto">
          <a:xfrm>
            <a:off x="1761158" y="908720"/>
            <a:ext cx="2592288" cy="2952328"/>
          </a:xfrm>
          <a:prstGeom prst="noSmoking">
            <a:avLst>
              <a:gd name="adj" fmla="val 7120"/>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pPr>
            <a:endParaRPr kumimoji="0" lang="et-EE" sz="1800" b="0" i="0" u="none" strike="noStrike" cap="none" normalizeH="0" baseline="0">
              <a:ln>
                <a:noFill/>
              </a:ln>
              <a:effectLst/>
              <a:latin typeface="Roboto Condensed" charset="0"/>
              <a:ea typeface="Microsoft YaHei" charset="-122"/>
            </a:endParaRPr>
          </a:p>
        </p:txBody>
      </p:sp>
      <p:pic>
        <p:nvPicPr>
          <p:cNvPr id="4101" name="Picture 5" descr="https://c.s-microsoft.com/en-us/CMSImages/ComputerDesk.png?version=cfd96aa0-5a93-72d6-2e2d-74e79d48556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246000"/>
            <a:ext cx="3362982" cy="250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49006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600" b="1" dirty="0"/>
              <a:t>Toetuse taotlemine</a:t>
            </a:r>
            <a:endParaRPr lang="et-EE" sz="3600" dirty="0"/>
          </a:p>
        </p:txBody>
      </p:sp>
      <p:sp>
        <p:nvSpPr>
          <p:cNvPr id="3" name="Sisu kohatäide 2"/>
          <p:cNvSpPr>
            <a:spLocks noGrp="1"/>
          </p:cNvSpPr>
          <p:nvPr>
            <p:ph idx="1"/>
          </p:nvPr>
        </p:nvSpPr>
        <p:spPr/>
        <p:txBody>
          <a:bodyPr>
            <a:normAutofit/>
          </a:bodyPr>
          <a:lstStyle/>
          <a:p>
            <a:r>
              <a:rPr lang="et-EE" dirty="0"/>
              <a:t>Avaldus, äriplaan ja neis esitatud andmeid tõendavad dokumendid tuleb esitada PRIAle </a:t>
            </a:r>
            <a:r>
              <a:rPr lang="et-EE" dirty="0">
                <a:solidFill>
                  <a:schemeClr val="tx1"/>
                </a:solidFill>
              </a:rPr>
              <a:t>uue e-teenuse keskkonna kaudu</a:t>
            </a:r>
          </a:p>
          <a:p>
            <a:pPr lvl="1"/>
            <a:r>
              <a:rPr lang="et-EE" dirty="0">
                <a:solidFill>
                  <a:schemeClr val="tx1"/>
                </a:solidFill>
              </a:rPr>
              <a:t>Keskkond avaneb PRIA kodulehel</a:t>
            </a:r>
          </a:p>
          <a:p>
            <a:pPr lvl="1"/>
            <a:endParaRPr lang="et-EE" dirty="0">
              <a:solidFill>
                <a:schemeClr val="tx1"/>
              </a:solidFill>
            </a:endParaRPr>
          </a:p>
          <a:p>
            <a:r>
              <a:rPr lang="et-EE" b="1" dirty="0">
                <a:solidFill>
                  <a:schemeClr val="tx1"/>
                </a:solidFill>
              </a:rPr>
              <a:t>Taotluste maksimaalne menetlusaeg on 50 tööpäeva.</a:t>
            </a:r>
          </a:p>
        </p:txBody>
      </p:sp>
    </p:spTree>
    <p:extLst>
      <p:ext uri="{BB962C8B-B14F-4D97-AF65-F5344CB8AC3E}">
        <p14:creationId xmlns:p14="http://schemas.microsoft.com/office/powerpoint/2010/main" val="200521193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Autofit/>
          </a:bodyPr>
          <a:lstStyle/>
          <a:p>
            <a:r>
              <a:rPr lang="et-EE" altLang="en-US" sz="3600" b="1" dirty="0"/>
              <a:t>Investeeringu tegemine (1)</a:t>
            </a:r>
            <a:endParaRPr lang="et-EE" sz="3600" dirty="0"/>
          </a:p>
        </p:txBody>
      </p:sp>
      <p:sp>
        <p:nvSpPr>
          <p:cNvPr id="3" name="Sisu kohatäide 2"/>
          <p:cNvSpPr>
            <a:spLocks noGrp="1"/>
          </p:cNvSpPr>
          <p:nvPr>
            <p:ph idx="1"/>
          </p:nvPr>
        </p:nvSpPr>
        <p:spPr/>
        <p:txBody>
          <a:bodyPr>
            <a:normAutofit/>
          </a:bodyPr>
          <a:lstStyle/>
          <a:p>
            <a:r>
              <a:rPr lang="et-EE" dirty="0"/>
              <a:t>Kavandatava investeeringu tegemist ei või alustada varem ja investeeringu tegemist tõendavad dokumendid ei või olla väljastatud varem kui taotluse esitamise päevale järgneval päeval</a:t>
            </a:r>
          </a:p>
        </p:txBody>
      </p:sp>
    </p:spTree>
    <p:extLst>
      <p:ext uri="{BB962C8B-B14F-4D97-AF65-F5344CB8AC3E}">
        <p14:creationId xmlns:p14="http://schemas.microsoft.com/office/powerpoint/2010/main" val="414365345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600" b="1" dirty="0"/>
              <a:t>Investeeringu tegemine (2)</a:t>
            </a:r>
            <a:endParaRPr lang="et-EE" sz="3600" dirty="0"/>
          </a:p>
        </p:txBody>
      </p:sp>
      <p:sp>
        <p:nvSpPr>
          <p:cNvPr id="3" name="Sisu kohatäide 2"/>
          <p:cNvSpPr>
            <a:spLocks noGrp="1"/>
          </p:cNvSpPr>
          <p:nvPr>
            <p:ph idx="1"/>
          </p:nvPr>
        </p:nvSpPr>
        <p:spPr/>
        <p:txBody>
          <a:bodyPr>
            <a:normAutofit/>
          </a:bodyPr>
          <a:lstStyle/>
          <a:p>
            <a:r>
              <a:rPr lang="et-EE" dirty="0"/>
              <a:t>Toetuse saaja teeb äriplaanis kavandatud tegevused ja esitab investeeringu tegemist tõendavad dokumendid :</a:t>
            </a:r>
          </a:p>
          <a:p>
            <a:pPr lvl="1"/>
            <a:r>
              <a:rPr lang="et-EE" dirty="0"/>
              <a:t>kuni kahes osas ühe taotluse kohta </a:t>
            </a:r>
          </a:p>
          <a:p>
            <a:pPr lvl="1"/>
            <a:r>
              <a:rPr lang="et-EE" b="1" dirty="0">
                <a:solidFill>
                  <a:srgbClr val="FF0000"/>
                </a:solidFill>
              </a:rPr>
              <a:t>ühe aasta jooksul </a:t>
            </a:r>
            <a:r>
              <a:rPr lang="et-EE" dirty="0"/>
              <a:t>arvates PRIA poolt toetuse esimese osa väljamaksmise otsuse tegemisest</a:t>
            </a:r>
          </a:p>
          <a:p>
            <a:endParaRPr lang="et-EE" dirty="0"/>
          </a:p>
        </p:txBody>
      </p:sp>
    </p:spTree>
    <p:extLst>
      <p:ext uri="{BB962C8B-B14F-4D97-AF65-F5344CB8AC3E}">
        <p14:creationId xmlns:p14="http://schemas.microsoft.com/office/powerpoint/2010/main" val="145575676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600" b="1" dirty="0"/>
              <a:t>Investeeringu tegemine (3)</a:t>
            </a:r>
            <a:endParaRPr lang="et-EE" sz="3600" dirty="0"/>
          </a:p>
        </p:txBody>
      </p:sp>
      <p:sp>
        <p:nvSpPr>
          <p:cNvPr id="3" name="Sisu kohatäide 2"/>
          <p:cNvSpPr>
            <a:spLocks noGrp="1"/>
          </p:cNvSpPr>
          <p:nvPr>
            <p:ph idx="1"/>
          </p:nvPr>
        </p:nvSpPr>
        <p:spPr/>
        <p:txBody>
          <a:bodyPr>
            <a:normAutofit fontScale="92500" lnSpcReduction="10000"/>
          </a:bodyPr>
          <a:lstStyle/>
          <a:p>
            <a:r>
              <a:rPr lang="et-EE" dirty="0"/>
              <a:t>Tegevuste </a:t>
            </a:r>
            <a:r>
              <a:rPr lang="et-EE" u="sng" dirty="0"/>
              <a:t>esimene osa:</a:t>
            </a:r>
          </a:p>
          <a:p>
            <a:pPr lvl="1"/>
            <a:r>
              <a:rPr lang="et-EE" dirty="0"/>
              <a:t>peab olema ellu viidud ja investeeringu tegemist tõendavad dokumendid esitatud </a:t>
            </a:r>
            <a:r>
              <a:rPr lang="et-EE" u="sng" dirty="0"/>
              <a:t>kuue kuu jooksul </a:t>
            </a:r>
            <a:r>
              <a:rPr lang="et-EE" dirty="0"/>
              <a:t>arvates PRIA poolt toetuse esimese osa väljamaksmise otsuse tegemisest</a:t>
            </a:r>
          </a:p>
          <a:p>
            <a:pPr lvl="1"/>
            <a:r>
              <a:rPr lang="et-EE" dirty="0"/>
              <a:t>peab moodustama vähemalt 75% äriplaanis kavandatud tegevuste maksumusest</a:t>
            </a:r>
          </a:p>
          <a:p>
            <a:pPr lvl="1"/>
            <a:r>
              <a:rPr lang="et-EE" dirty="0"/>
              <a:t>raames peab olema tehtud vähemalt 50% ulatuses kogu äriplaanis kavandatud tegevuste maksumusest investeering materiaalsesse varasse</a:t>
            </a:r>
          </a:p>
          <a:p>
            <a:pPr lvl="1"/>
            <a:endParaRPr lang="et-EE" dirty="0"/>
          </a:p>
          <a:p>
            <a:endParaRPr lang="et-EE" dirty="0"/>
          </a:p>
        </p:txBody>
      </p:sp>
    </p:spTree>
    <p:extLst>
      <p:ext uri="{BB962C8B-B14F-4D97-AF65-F5344CB8AC3E}">
        <p14:creationId xmlns:p14="http://schemas.microsoft.com/office/powerpoint/2010/main" val="369047594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3600" b="1" dirty="0"/>
              <a:t>Meetme seos Maaelu arengukavaga</a:t>
            </a:r>
          </a:p>
        </p:txBody>
      </p:sp>
      <p:sp>
        <p:nvSpPr>
          <p:cNvPr id="3" name="Sisu kohatäide 2"/>
          <p:cNvSpPr>
            <a:spLocks noGrp="1"/>
          </p:cNvSpPr>
          <p:nvPr>
            <p:ph idx="1"/>
          </p:nvPr>
        </p:nvSpPr>
        <p:spPr/>
        <p:txBody>
          <a:bodyPr>
            <a:normAutofit/>
          </a:bodyPr>
          <a:lstStyle/>
          <a:p>
            <a:r>
              <a:rPr lang="et-EE" dirty="0"/>
              <a:t>Tegemist on Maaelu arengukava 2014-2020 </a:t>
            </a:r>
            <a:r>
              <a:rPr lang="et-EE" u="sng" dirty="0"/>
              <a:t>meetmega 6.3 </a:t>
            </a:r>
            <a:r>
              <a:rPr lang="et-EE" dirty="0"/>
              <a:t>„Väikeste põllumajandusettevõtete arendamine“</a:t>
            </a:r>
          </a:p>
          <a:p>
            <a:r>
              <a:rPr lang="et-EE" dirty="0"/>
              <a:t>Perioodil 2007-2013 otseselt sarnast meedet ei olnud</a:t>
            </a:r>
          </a:p>
          <a:p>
            <a:endParaRPr lang="et-EE" dirty="0"/>
          </a:p>
        </p:txBody>
      </p:sp>
    </p:spTree>
    <p:extLst>
      <p:ext uri="{BB962C8B-B14F-4D97-AF65-F5344CB8AC3E}">
        <p14:creationId xmlns:p14="http://schemas.microsoft.com/office/powerpoint/2010/main" val="1421827539"/>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Toetuse saaja kohustused</a:t>
            </a:r>
          </a:p>
        </p:txBody>
      </p:sp>
      <p:sp>
        <p:nvSpPr>
          <p:cNvPr id="3" name="Teksti kohatäide 2"/>
          <p:cNvSpPr>
            <a:spLocks noGrp="1"/>
          </p:cNvSpPr>
          <p:nvPr>
            <p:ph type="body" idx="1"/>
          </p:nvPr>
        </p:nvSpPr>
        <p:spPr/>
        <p:txBody>
          <a:bodyPr/>
          <a:lstStyle/>
          <a:p>
            <a:endParaRPr lang="et-EE"/>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908720"/>
            <a:ext cx="2235448" cy="297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19636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ltLang="en-US" sz="3200" b="1" dirty="0"/>
              <a:t>Toetuse saaja kohustused (1)</a:t>
            </a:r>
            <a:endParaRPr lang="et-EE" dirty="0"/>
          </a:p>
        </p:txBody>
      </p:sp>
      <p:sp>
        <p:nvSpPr>
          <p:cNvPr id="3" name="Content Placeholder 2"/>
          <p:cNvSpPr>
            <a:spLocks noGrp="1"/>
          </p:cNvSpPr>
          <p:nvPr>
            <p:ph idx="1"/>
          </p:nvPr>
        </p:nvSpPr>
        <p:spPr/>
        <p:txBody>
          <a:bodyPr/>
          <a:lstStyle/>
          <a:p>
            <a:r>
              <a:rPr lang="et-EE" b="1" dirty="0"/>
              <a:t>Olulisim kohustus:</a:t>
            </a:r>
          </a:p>
          <a:p>
            <a:pPr lvl="1"/>
            <a:r>
              <a:rPr lang="et-EE" dirty="0"/>
              <a:t>Toetuse saaja suhtes ei tohi olla algatatud likvideerimismenetlust ega nimetatud pankrotiseaduse kohaselt ajutist pankrotihaldurit või kohtuotsusega välja kuulutatud pankrotti kogu sihipärase kasutamise perioodi jooksul</a:t>
            </a:r>
          </a:p>
        </p:txBody>
      </p:sp>
    </p:spTree>
    <p:extLst>
      <p:ext uri="{BB962C8B-B14F-4D97-AF65-F5344CB8AC3E}">
        <p14:creationId xmlns:p14="http://schemas.microsoft.com/office/powerpoint/2010/main" val="2578745221"/>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600" b="1" dirty="0"/>
              <a:t>Toetuse saaja kohustused (2)</a:t>
            </a:r>
            <a:endParaRPr lang="et-EE" sz="3600" dirty="0"/>
          </a:p>
        </p:txBody>
      </p:sp>
      <p:sp>
        <p:nvSpPr>
          <p:cNvPr id="3" name="Sisu kohatäide 2"/>
          <p:cNvSpPr>
            <a:spLocks noGrp="1"/>
          </p:cNvSpPr>
          <p:nvPr>
            <p:ph idx="1"/>
          </p:nvPr>
        </p:nvSpPr>
        <p:spPr/>
        <p:txBody>
          <a:bodyPr>
            <a:normAutofit fontScale="92500" lnSpcReduction="20000"/>
          </a:bodyPr>
          <a:lstStyle/>
          <a:p>
            <a:r>
              <a:rPr lang="et-EE" dirty="0"/>
              <a:t>Ka toetuse saajal ei tohi olla </a:t>
            </a:r>
            <a:r>
              <a:rPr lang="et-EE" dirty="0">
                <a:solidFill>
                  <a:schemeClr val="tx1"/>
                </a:solidFill>
              </a:rPr>
              <a:t>maksuvõlga vähemalt kuni viimase toetusosa väljamakseni.</a:t>
            </a:r>
          </a:p>
          <a:p>
            <a:r>
              <a:rPr lang="et-EE" dirty="0"/>
              <a:t>Toetuse saaja peab tagama, et tema müügitulu omatoodetud põllumajandustoodete või nende töötlemisel saadud toodete müügist on taotlemise aastale järgneval teisel majandusaastal vähemalt 10% suurem kui taotlemise aastale vahetult eelnenud majandusaastal</a:t>
            </a:r>
          </a:p>
          <a:p>
            <a:pPr marL="863025" lvl="1"/>
            <a:r>
              <a:rPr lang="et-EE" dirty="0"/>
              <a:t>tagama, et tema müügitulu omatoodetud põllumajandustoodete või nende töötlemisel saadud toodete müügist ületab taotlemise aastale järgneval teisel majandusaastal 50% kogu müügitulust</a:t>
            </a:r>
          </a:p>
        </p:txBody>
      </p:sp>
    </p:spTree>
    <p:extLst>
      <p:ext uri="{BB962C8B-B14F-4D97-AF65-F5344CB8AC3E}">
        <p14:creationId xmlns:p14="http://schemas.microsoft.com/office/powerpoint/2010/main" val="206983584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600" b="1" dirty="0"/>
              <a:t>Toetuse saaja kohustused (3)</a:t>
            </a:r>
            <a:endParaRPr lang="et-EE" sz="3600" dirty="0"/>
          </a:p>
        </p:txBody>
      </p:sp>
      <p:sp>
        <p:nvSpPr>
          <p:cNvPr id="3" name="Sisu kohatäide 2"/>
          <p:cNvSpPr>
            <a:spLocks noGrp="1"/>
          </p:cNvSpPr>
          <p:nvPr>
            <p:ph idx="1"/>
          </p:nvPr>
        </p:nvSpPr>
        <p:spPr/>
        <p:txBody>
          <a:bodyPr>
            <a:normAutofit lnSpcReduction="10000"/>
          </a:bodyPr>
          <a:lstStyle/>
          <a:p>
            <a:pPr marL="863025" lvl="1"/>
            <a:r>
              <a:rPr lang="et-EE" dirty="0"/>
              <a:t>mitte tegutsema vähemalt viie aasta jooksul arvates PRIA poolt viimase toetusosa väljamaksmisest seakasvatuse valdkonnas kui ta on vastava kohustuse võtnud toetuse taotlemisel. Nimetatud kohustuse saab võtta taotleja, kes: </a:t>
            </a:r>
          </a:p>
          <a:p>
            <a:pPr marL="1208265" lvl="2"/>
            <a:r>
              <a:rPr lang="et-EE" dirty="0"/>
              <a:t>on taotluse esitamise ajaks esitanud PRIAle loomatauditõrje seaduse § 19</a:t>
            </a:r>
            <a:r>
              <a:rPr lang="et-EE" baseline="30000" dirty="0"/>
              <a:t>6</a:t>
            </a:r>
            <a:r>
              <a:rPr lang="et-EE" dirty="0"/>
              <a:t> lõike 1 punkti 1 kohaselt majandustegevusteate sigade pidamisega tegelemise kohta ja </a:t>
            </a:r>
          </a:p>
          <a:p>
            <a:pPr marL="1208265" lvl="2"/>
            <a:r>
              <a:rPr lang="et-EE" dirty="0"/>
              <a:t>kellel on taotluse esitamise aastal või taotluse esitamise aastale vahetult eelnenud aastal põllumajandusloomade registri andmetel olnud vähemalt üks siga</a:t>
            </a:r>
          </a:p>
        </p:txBody>
      </p:sp>
    </p:spTree>
    <p:extLst>
      <p:ext uri="{BB962C8B-B14F-4D97-AF65-F5344CB8AC3E}">
        <p14:creationId xmlns:p14="http://schemas.microsoft.com/office/powerpoint/2010/main" val="2354253471"/>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600" b="1" dirty="0"/>
              <a:t>Toetuse saaja kohustused (4)</a:t>
            </a:r>
            <a:endParaRPr lang="et-EE" sz="3600" dirty="0"/>
          </a:p>
        </p:txBody>
      </p:sp>
      <p:sp>
        <p:nvSpPr>
          <p:cNvPr id="3" name="Sisu kohatäide 2"/>
          <p:cNvSpPr>
            <a:spLocks noGrp="1"/>
          </p:cNvSpPr>
          <p:nvPr>
            <p:ph idx="1"/>
          </p:nvPr>
        </p:nvSpPr>
        <p:spPr/>
        <p:txBody>
          <a:bodyPr>
            <a:normAutofit fontScale="70000" lnSpcReduction="20000"/>
          </a:bodyPr>
          <a:lstStyle/>
          <a:p>
            <a:r>
              <a:rPr lang="et-EE" dirty="0"/>
              <a:t>Tagama, et äriplaanis kavandatud omaosaluse suhe koguinvesteeringusse säiliks ka peale investeeringu tegemist</a:t>
            </a:r>
          </a:p>
          <a:p>
            <a:r>
              <a:rPr lang="et-EE" dirty="0"/>
              <a:t>Toetuse </a:t>
            </a:r>
            <a:r>
              <a:rPr lang="et-EE" dirty="0">
                <a:solidFill>
                  <a:schemeClr val="tx1"/>
                </a:solidFill>
              </a:rPr>
              <a:t>abil ostetud materiaalset vara tuleb sihipäraselt kasutada vähemalt kahe aasta jooksul (peale viimast kulutuste aruande esitamist)</a:t>
            </a:r>
          </a:p>
          <a:p>
            <a:r>
              <a:rPr lang="et-EE" dirty="0"/>
              <a:t>Toetuse saaja muud kohustused</a:t>
            </a:r>
          </a:p>
          <a:p>
            <a:pPr lvl="1"/>
            <a:r>
              <a:rPr lang="et-EE" dirty="0"/>
              <a:t>Võimaldama teha toetuste sihipärase kasutamise üle järelvalvet</a:t>
            </a:r>
          </a:p>
          <a:p>
            <a:pPr lvl="1"/>
            <a:r>
              <a:rPr lang="et-EE" dirty="0"/>
              <a:t>Eristama oma raamatupidamises toetustega seotud kulud muudest kuludest</a:t>
            </a:r>
          </a:p>
          <a:p>
            <a:pPr lvl="1"/>
            <a:r>
              <a:rPr lang="et-EE" dirty="0">
                <a:solidFill>
                  <a:schemeClr val="tx1"/>
                </a:solidFill>
              </a:rPr>
              <a:t>Tagama, et materiaalsesse varasse investeeringu tegemise korral ei oma toetuse saaja ja vara müüja või teenuse osutaja ning nende osanik, aktsionär või juhtorgani liige osalust üksteise äriühingus ega kuulu üksteise juhatusse või nõukokku.</a:t>
            </a:r>
          </a:p>
        </p:txBody>
      </p:sp>
    </p:spTree>
    <p:extLst>
      <p:ext uri="{BB962C8B-B14F-4D97-AF65-F5344CB8AC3E}">
        <p14:creationId xmlns:p14="http://schemas.microsoft.com/office/powerpoint/2010/main" val="72146362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600" b="1" dirty="0"/>
              <a:t>Kuludokumentide esitamine </a:t>
            </a:r>
            <a:endParaRPr lang="et-EE" sz="3600" dirty="0"/>
          </a:p>
        </p:txBody>
      </p:sp>
      <p:sp>
        <p:nvSpPr>
          <p:cNvPr id="3" name="Sisu kohatäide 2"/>
          <p:cNvSpPr>
            <a:spLocks noGrp="1"/>
          </p:cNvSpPr>
          <p:nvPr>
            <p:ph idx="1"/>
          </p:nvPr>
        </p:nvSpPr>
        <p:spPr/>
        <p:txBody>
          <a:bodyPr>
            <a:normAutofit fontScale="77500" lnSpcReduction="20000"/>
          </a:bodyPr>
          <a:lstStyle/>
          <a:p>
            <a:r>
              <a:rPr lang="et-EE" dirty="0"/>
              <a:t>Toetuse saaja esitab peale investeeringu esimese ja teise osa tegemist tehtud kulutuste aruande kõigi äriplaanis kavandatud tegevuste kohta</a:t>
            </a:r>
          </a:p>
          <a:p>
            <a:r>
              <a:rPr lang="et-EE" dirty="0"/>
              <a:t>Kuludokumendid tuleb esitada vaid materiaalse vara (ka ehitustegevus) kohta</a:t>
            </a:r>
          </a:p>
          <a:p>
            <a:pPr lvl="1"/>
            <a:r>
              <a:rPr lang="et-EE" dirty="0"/>
              <a:t>sh ka materiaalse vara selle osa kohta, mida finantseeritakse omaosalust kasutades</a:t>
            </a:r>
          </a:p>
          <a:p>
            <a:pPr lvl="1"/>
            <a:r>
              <a:rPr lang="et-EE" dirty="0"/>
              <a:t>materiaalse vara puhul ei ole sularahamaksed toetatavad</a:t>
            </a:r>
          </a:p>
          <a:p>
            <a:r>
              <a:rPr lang="et-EE" dirty="0"/>
              <a:t>Muu tegevuse korral kuludokumente esitama ei pea, kuid taotleja peab neid säilitama (kohapealsed kontrollid)</a:t>
            </a:r>
          </a:p>
          <a:p>
            <a:pPr lvl="1"/>
            <a:r>
              <a:rPr lang="et-EE" dirty="0"/>
              <a:t>siin on toetatav ka sularahamakse</a:t>
            </a:r>
          </a:p>
          <a:p>
            <a:endParaRPr lang="et-EE" dirty="0"/>
          </a:p>
        </p:txBody>
      </p:sp>
    </p:spTree>
    <p:extLst>
      <p:ext uri="{BB962C8B-B14F-4D97-AF65-F5344CB8AC3E}">
        <p14:creationId xmlns:p14="http://schemas.microsoft.com/office/powerpoint/2010/main" val="374772116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95537" y="4365105"/>
            <a:ext cx="8098450" cy="1404274"/>
          </a:xfrm>
        </p:spPr>
        <p:txBody>
          <a:bodyPr/>
          <a:lstStyle/>
          <a:p>
            <a:r>
              <a:rPr lang="et-EE" dirty="0"/>
              <a:t>Väikeste põllumajandusettevõtete arendamise meetme hindamiskriteeriumid</a:t>
            </a:r>
          </a:p>
        </p:txBody>
      </p:sp>
      <p:sp>
        <p:nvSpPr>
          <p:cNvPr id="3" name="Teksti kohatäide 2"/>
          <p:cNvSpPr>
            <a:spLocks noGrp="1"/>
          </p:cNvSpPr>
          <p:nvPr>
            <p:ph type="body" idx="1"/>
          </p:nvPr>
        </p:nvSpPr>
        <p:spPr/>
        <p:txBody>
          <a:bodyPr/>
          <a:lstStyle/>
          <a:p>
            <a:endParaRPr lang="et-EE"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60" y="1091591"/>
            <a:ext cx="2808312" cy="2800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8630858"/>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600" b="1" dirty="0"/>
              <a:t>Taotluste hindamine (1)</a:t>
            </a:r>
            <a:endParaRPr lang="et-EE" sz="3600" dirty="0"/>
          </a:p>
        </p:txBody>
      </p:sp>
      <p:sp>
        <p:nvSpPr>
          <p:cNvPr id="3" name="Sisu kohatäide 2"/>
          <p:cNvSpPr>
            <a:spLocks noGrp="1"/>
          </p:cNvSpPr>
          <p:nvPr>
            <p:ph idx="1"/>
          </p:nvPr>
        </p:nvSpPr>
        <p:spPr/>
        <p:txBody>
          <a:bodyPr>
            <a:normAutofit/>
          </a:bodyPr>
          <a:lstStyle/>
          <a:p>
            <a:r>
              <a:rPr lang="et-EE" dirty="0"/>
              <a:t>Hindamiskriteeriumite valikul on lähtutud, et eelistuse saaksid taotlejad või projektid:</a:t>
            </a:r>
          </a:p>
          <a:p>
            <a:pPr marL="863025" lvl="1"/>
            <a:r>
              <a:rPr lang="et-EE" dirty="0"/>
              <a:t>kes ei ole varasemalt investeeringutoetust saanud</a:t>
            </a:r>
          </a:p>
          <a:p>
            <a:pPr marL="863025" lvl="1"/>
            <a:r>
              <a:rPr lang="et-EE" dirty="0"/>
              <a:t>kes on spetsialiseerunud tegutsema põllumajanduse valdkonnas</a:t>
            </a:r>
          </a:p>
          <a:p>
            <a:pPr marL="863025" lvl="1"/>
            <a:r>
              <a:rPr lang="et-EE" dirty="0"/>
              <a:t>mis aitavad tagada Eesti isevarustatust valdkondades, kus see seni ei ole täidetud</a:t>
            </a:r>
          </a:p>
          <a:p>
            <a:pPr marL="863025" lvl="1"/>
            <a:r>
              <a:rPr lang="et-EE" dirty="0"/>
              <a:t>mis arendavad keskkonnahoidlikku põllumajandust</a:t>
            </a:r>
          </a:p>
        </p:txBody>
      </p:sp>
    </p:spTree>
    <p:extLst>
      <p:ext uri="{BB962C8B-B14F-4D97-AF65-F5344CB8AC3E}">
        <p14:creationId xmlns:p14="http://schemas.microsoft.com/office/powerpoint/2010/main" val="556215405"/>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600" b="1" dirty="0"/>
              <a:t>Taotluste hindamine (2)</a:t>
            </a:r>
            <a:endParaRPr lang="et-EE" sz="3600" dirty="0"/>
          </a:p>
        </p:txBody>
      </p:sp>
      <p:sp>
        <p:nvSpPr>
          <p:cNvPr id="3" name="Sisu kohatäide 2"/>
          <p:cNvSpPr>
            <a:spLocks noGrp="1"/>
          </p:cNvSpPr>
          <p:nvPr>
            <p:ph idx="1"/>
          </p:nvPr>
        </p:nvSpPr>
        <p:spPr/>
        <p:txBody>
          <a:bodyPr>
            <a:normAutofit/>
          </a:bodyPr>
          <a:lstStyle/>
          <a:p>
            <a:r>
              <a:rPr lang="et-EE" dirty="0"/>
              <a:t>Taotlusi hindab PRIA.</a:t>
            </a:r>
          </a:p>
          <a:p>
            <a:r>
              <a:rPr lang="et-EE" dirty="0"/>
              <a:t>Enim on võimalik hindpunkte saada järgnevate kriteeriumite alusel: </a:t>
            </a:r>
          </a:p>
        </p:txBody>
      </p:sp>
      <p:graphicFrame>
        <p:nvGraphicFramePr>
          <p:cNvPr id="4" name="Tabel 3"/>
          <p:cNvGraphicFramePr>
            <a:graphicFrameLocks noGrp="1"/>
          </p:cNvGraphicFramePr>
          <p:nvPr>
            <p:extLst>
              <p:ext uri="{D42A27DB-BD31-4B8C-83A1-F6EECF244321}">
                <p14:modId xmlns:p14="http://schemas.microsoft.com/office/powerpoint/2010/main" val="1637334296"/>
              </p:ext>
            </p:extLst>
          </p:nvPr>
        </p:nvGraphicFramePr>
        <p:xfrm>
          <a:off x="694314" y="3429030"/>
          <a:ext cx="7389552" cy="2668716"/>
        </p:xfrm>
        <a:graphic>
          <a:graphicData uri="http://schemas.openxmlformats.org/drawingml/2006/table">
            <a:tbl>
              <a:tblPr firstRow="1" bandRow="1">
                <a:tableStyleId>{5C22544A-7EE6-4342-B048-85BDC9FD1C3A}</a:tableStyleId>
              </a:tblPr>
              <a:tblGrid>
                <a:gridCol w="3694776">
                  <a:extLst>
                    <a:ext uri="{9D8B030D-6E8A-4147-A177-3AD203B41FA5}">
                      <a16:colId xmlns:a16="http://schemas.microsoft.com/office/drawing/2014/main" val="20000"/>
                    </a:ext>
                  </a:extLst>
                </a:gridCol>
                <a:gridCol w="3694776">
                  <a:extLst>
                    <a:ext uri="{9D8B030D-6E8A-4147-A177-3AD203B41FA5}">
                      <a16:colId xmlns:a16="http://schemas.microsoft.com/office/drawing/2014/main" val="20001"/>
                    </a:ext>
                  </a:extLst>
                </a:gridCol>
              </a:tblGrid>
              <a:tr h="371787">
                <a:tc>
                  <a:txBody>
                    <a:bodyPr/>
                    <a:lstStyle/>
                    <a:p>
                      <a:r>
                        <a:rPr lang="et-EE" sz="1800" dirty="0"/>
                        <a:t>Kriteerium</a:t>
                      </a:r>
                    </a:p>
                  </a:txBody>
                  <a:tcPr marL="92908" marR="92908" marT="45837" marB="45837"/>
                </a:tc>
                <a:tc>
                  <a:txBody>
                    <a:bodyPr/>
                    <a:lstStyle/>
                    <a:p>
                      <a:r>
                        <a:rPr lang="et-EE" sz="1800" dirty="0"/>
                        <a:t>Max hindepunktid</a:t>
                      </a:r>
                    </a:p>
                  </a:txBody>
                  <a:tcPr marL="92908" marR="92908" marT="45837" marB="45837"/>
                </a:tc>
                <a:extLst>
                  <a:ext uri="{0D108BD9-81ED-4DB2-BD59-A6C34878D82A}">
                    <a16:rowId xmlns:a16="http://schemas.microsoft.com/office/drawing/2014/main" val="10000"/>
                  </a:ext>
                </a:extLst>
              </a:tr>
              <a:tr h="641714">
                <a:tc>
                  <a:txBody>
                    <a:bodyPr/>
                    <a:lstStyle/>
                    <a:p>
                      <a:r>
                        <a:rPr lang="et-EE" sz="1800" baseline="0" dirty="0"/>
                        <a:t>Valdkonnad, kus isevarustuse tase Eestis ei ole täidetud</a:t>
                      </a:r>
                      <a:endParaRPr lang="et-EE" sz="1800" dirty="0"/>
                    </a:p>
                  </a:txBody>
                  <a:tcPr marL="92908" marR="92908" marT="45837" marB="45837"/>
                </a:tc>
                <a:tc>
                  <a:txBody>
                    <a:bodyPr/>
                    <a:lstStyle/>
                    <a:p>
                      <a:pPr algn="ctr"/>
                      <a:r>
                        <a:rPr lang="et-EE" sz="1800" dirty="0"/>
                        <a:t>15</a:t>
                      </a:r>
                    </a:p>
                  </a:txBody>
                  <a:tcPr marL="92908" marR="92908" marT="45837" marB="45837"/>
                </a:tc>
                <a:extLst>
                  <a:ext uri="{0D108BD9-81ED-4DB2-BD59-A6C34878D82A}">
                    <a16:rowId xmlns:a16="http://schemas.microsoft.com/office/drawing/2014/main" val="10001"/>
                  </a:ext>
                </a:extLst>
              </a:tr>
              <a:tr h="371787">
                <a:tc>
                  <a:txBody>
                    <a:bodyPr/>
                    <a:lstStyle/>
                    <a:p>
                      <a:r>
                        <a:rPr lang="et-EE" sz="1800" dirty="0"/>
                        <a:t>Taotleja suurendab omaosalust</a:t>
                      </a:r>
                    </a:p>
                  </a:txBody>
                  <a:tcPr marL="92908" marR="92908" marT="45837" marB="45837"/>
                </a:tc>
                <a:tc>
                  <a:txBody>
                    <a:bodyPr/>
                    <a:lstStyle/>
                    <a:p>
                      <a:pPr algn="ctr"/>
                      <a:r>
                        <a:rPr lang="et-EE" sz="1800" dirty="0"/>
                        <a:t>12</a:t>
                      </a:r>
                    </a:p>
                  </a:txBody>
                  <a:tcPr marL="92908" marR="92908" marT="45837" marB="45837"/>
                </a:tc>
                <a:extLst>
                  <a:ext uri="{0D108BD9-81ED-4DB2-BD59-A6C34878D82A}">
                    <a16:rowId xmlns:a16="http://schemas.microsoft.com/office/drawing/2014/main" val="10002"/>
                  </a:ext>
                </a:extLst>
              </a:tr>
              <a:tr h="641714">
                <a:tc>
                  <a:txBody>
                    <a:bodyPr/>
                    <a:lstStyle/>
                    <a:p>
                      <a:r>
                        <a:rPr lang="et-EE" sz="1800" dirty="0"/>
                        <a:t>Investeeringutoetuse varasem mittesaamine</a:t>
                      </a:r>
                    </a:p>
                  </a:txBody>
                  <a:tcPr marL="92908" marR="92908" marT="45837" marB="45837"/>
                </a:tc>
                <a:tc>
                  <a:txBody>
                    <a:bodyPr/>
                    <a:lstStyle/>
                    <a:p>
                      <a:pPr algn="ctr"/>
                      <a:r>
                        <a:rPr lang="et-EE" sz="1800" dirty="0"/>
                        <a:t>10</a:t>
                      </a:r>
                    </a:p>
                  </a:txBody>
                  <a:tcPr marL="92908" marR="92908" marT="45837" marB="45837"/>
                </a:tc>
                <a:extLst>
                  <a:ext uri="{0D108BD9-81ED-4DB2-BD59-A6C34878D82A}">
                    <a16:rowId xmlns:a16="http://schemas.microsoft.com/office/drawing/2014/main" val="10003"/>
                  </a:ext>
                </a:extLst>
              </a:tr>
              <a:tr h="641714">
                <a:tc>
                  <a:txBody>
                    <a:bodyPr/>
                    <a:lstStyle/>
                    <a:p>
                      <a:r>
                        <a:rPr lang="et-EE" sz="1800" dirty="0"/>
                        <a:t>Peamiselt põllumajanduse valdkonnas tegutsevad taotlejad</a:t>
                      </a:r>
                    </a:p>
                  </a:txBody>
                  <a:tcPr marL="92908" marR="92908" marT="45837" marB="45837"/>
                </a:tc>
                <a:tc>
                  <a:txBody>
                    <a:bodyPr/>
                    <a:lstStyle/>
                    <a:p>
                      <a:pPr algn="ctr"/>
                      <a:r>
                        <a:rPr lang="et-EE" sz="1800" dirty="0"/>
                        <a:t>10</a:t>
                      </a:r>
                    </a:p>
                  </a:txBody>
                  <a:tcPr marL="92908" marR="92908" marT="45837" marB="45837"/>
                </a:tc>
                <a:extLst>
                  <a:ext uri="{0D108BD9-81ED-4DB2-BD59-A6C34878D82A}">
                    <a16:rowId xmlns:a16="http://schemas.microsoft.com/office/drawing/2014/main" val="10004"/>
                  </a:ext>
                </a:extLst>
              </a:tr>
            </a:tbl>
          </a:graphicData>
        </a:graphic>
      </p:graphicFrame>
      <p:sp>
        <p:nvSpPr>
          <p:cNvPr id="5" name="TextBox 4"/>
          <p:cNvSpPr txBox="1"/>
          <p:nvPr/>
        </p:nvSpPr>
        <p:spPr>
          <a:xfrm>
            <a:off x="5004061" y="1465529"/>
            <a:ext cx="3016457" cy="461900"/>
          </a:xfrm>
          <a:prstGeom prst="rect">
            <a:avLst/>
          </a:prstGeom>
          <a:noFill/>
        </p:spPr>
        <p:txBody>
          <a:bodyPr wrap="none" lIns="91307" tIns="45653" rIns="91307" bIns="45653" rtlCol="0">
            <a:spAutoFit/>
          </a:bodyPr>
          <a:lstStyle/>
          <a:p>
            <a:r>
              <a:rPr lang="et-EE" sz="2400" b="1" dirty="0" err="1">
                <a:solidFill>
                  <a:srgbClr val="FF0000"/>
                </a:solidFill>
              </a:rPr>
              <a:t>Lävend</a:t>
            </a:r>
            <a:r>
              <a:rPr lang="et-EE" sz="2400" b="1" dirty="0">
                <a:solidFill>
                  <a:srgbClr val="FF0000"/>
                </a:solidFill>
              </a:rPr>
              <a:t> 14 hindepunkti</a:t>
            </a:r>
            <a:r>
              <a:rPr lang="et-EE" dirty="0"/>
              <a:t>.</a:t>
            </a:r>
          </a:p>
        </p:txBody>
      </p:sp>
      <p:sp>
        <p:nvSpPr>
          <p:cNvPr id="6" name="TextBox 5"/>
          <p:cNvSpPr txBox="1"/>
          <p:nvPr/>
        </p:nvSpPr>
        <p:spPr>
          <a:xfrm>
            <a:off x="251520" y="6165304"/>
            <a:ext cx="7255512" cy="584775"/>
          </a:xfrm>
          <a:prstGeom prst="rect">
            <a:avLst/>
          </a:prstGeom>
          <a:noFill/>
        </p:spPr>
        <p:txBody>
          <a:bodyPr wrap="none" rtlCol="0">
            <a:spAutoFit/>
          </a:bodyPr>
          <a:lstStyle/>
          <a:p>
            <a:r>
              <a:rPr lang="et-EE" sz="1600" b="1" dirty="0"/>
              <a:t>KSM ja loomade heaolu kohustuste olemasolu vaatlemise aeg on taotluse esitamisele </a:t>
            </a:r>
          </a:p>
          <a:p>
            <a:r>
              <a:rPr lang="et-EE" sz="1600" b="1" dirty="0"/>
              <a:t>eelnev aasta.</a:t>
            </a:r>
          </a:p>
        </p:txBody>
      </p:sp>
    </p:spTree>
    <p:extLst>
      <p:ext uri="{BB962C8B-B14F-4D97-AF65-F5344CB8AC3E}">
        <p14:creationId xmlns:p14="http://schemas.microsoft.com/office/powerpoint/2010/main" val="3803853264"/>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t-EE" sz="3600" dirty="0"/>
              <a:t>Taotlustes toodud tegevuste muutmine ja sanktsioneerimiste üldised põhimõtted</a:t>
            </a:r>
          </a:p>
        </p:txBody>
      </p:sp>
      <p:sp>
        <p:nvSpPr>
          <p:cNvPr id="4" name="Text Placeholder 3"/>
          <p:cNvSpPr>
            <a:spLocks noGrp="1"/>
          </p:cNvSpPr>
          <p:nvPr>
            <p:ph type="body" idx="1"/>
          </p:nvPr>
        </p:nvSpPr>
        <p:spPr/>
        <p:txBody>
          <a:bodyPr/>
          <a:lstStyle/>
          <a:p>
            <a:endParaRPr lang="et-EE"/>
          </a:p>
        </p:txBody>
      </p:sp>
    </p:spTree>
    <p:extLst>
      <p:ext uri="{BB962C8B-B14F-4D97-AF65-F5344CB8AC3E}">
        <p14:creationId xmlns:p14="http://schemas.microsoft.com/office/powerpoint/2010/main" val="962991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395536" y="548694"/>
            <a:ext cx="8084698" cy="1263693"/>
          </a:xfrm>
          <a:ln/>
        </p:spPr>
        <p:txBody>
          <a:bodyPr tIns="105084" anchor="t"/>
          <a:lstStyle/>
          <a:p>
            <a:pPr>
              <a:tabLst>
                <a:tab pos="729156" algn="l"/>
                <a:tab pos="1458313" algn="l"/>
                <a:tab pos="2187470" algn="l"/>
                <a:tab pos="2916626" algn="l"/>
                <a:tab pos="3645781" algn="l"/>
                <a:tab pos="4374938" algn="l"/>
                <a:tab pos="5104094" algn="l"/>
                <a:tab pos="5833252" algn="l"/>
                <a:tab pos="6562410" algn="l"/>
              </a:tabLst>
            </a:pPr>
            <a:r>
              <a:rPr lang="et-EE" altLang="en-US" sz="3600" b="1" dirty="0"/>
              <a:t>Õiguslik alus</a:t>
            </a:r>
          </a:p>
        </p:txBody>
      </p:sp>
      <p:sp>
        <p:nvSpPr>
          <p:cNvPr id="3" name="Content Placeholder 2"/>
          <p:cNvSpPr>
            <a:spLocks noGrp="1"/>
          </p:cNvSpPr>
          <p:nvPr>
            <p:ph idx="1"/>
          </p:nvPr>
        </p:nvSpPr>
        <p:spPr>
          <a:ln>
            <a:noFill/>
          </a:ln>
        </p:spPr>
        <p:txBody>
          <a:bodyPr/>
          <a:lstStyle/>
          <a:p>
            <a:pPr marL="863474" lvl="1"/>
            <a:endParaRPr lang="et-EE" dirty="0"/>
          </a:p>
          <a:p>
            <a:pPr marL="863474" lvl="1"/>
            <a:r>
              <a:rPr lang="et-EE" dirty="0"/>
              <a:t>Euroopa Parlamendi ja nõukogu määrus nr 1305/2013 „Euroopa Maaelu Arengu Põllumajandusfondist (EAFRD) antavate maaelu arengu toetuste kohta ja millega tunnistatakse kehtetuks nõukogu määrus (EÜ) nr 1698/2005“ </a:t>
            </a:r>
            <a:r>
              <a:rPr lang="et-EE" b="1" dirty="0">
                <a:solidFill>
                  <a:srgbClr val="00B0F0"/>
                </a:solidFill>
              </a:rPr>
              <a:t>artikkel 19 lõike 1 punkt a alapunkt </a:t>
            </a:r>
            <a:r>
              <a:rPr lang="et-EE" b="1" dirty="0" err="1">
                <a:solidFill>
                  <a:srgbClr val="00B0F0"/>
                </a:solidFill>
              </a:rPr>
              <a:t>iii</a:t>
            </a:r>
            <a:endParaRPr lang="et-EE" b="1" dirty="0">
              <a:solidFill>
                <a:srgbClr val="00B0F0"/>
              </a:solidFill>
            </a:endParaRPr>
          </a:p>
        </p:txBody>
      </p:sp>
    </p:spTree>
    <p:extLst>
      <p:ext uri="{BB962C8B-B14F-4D97-AF65-F5344CB8AC3E}">
        <p14:creationId xmlns:p14="http://schemas.microsoft.com/office/powerpoint/2010/main" val="1399962134"/>
      </p:ext>
    </p:extLst>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t-EE" sz="3600" b="1" dirty="0"/>
              <a:t>Muudatuste tegemine taotlustes toodud tegevustes</a:t>
            </a:r>
          </a:p>
        </p:txBody>
      </p:sp>
      <p:sp>
        <p:nvSpPr>
          <p:cNvPr id="2" name="Content Placeholder 1"/>
          <p:cNvSpPr>
            <a:spLocks noGrp="1"/>
          </p:cNvSpPr>
          <p:nvPr>
            <p:ph idx="1"/>
          </p:nvPr>
        </p:nvSpPr>
        <p:spPr/>
        <p:txBody>
          <a:bodyPr>
            <a:normAutofit/>
          </a:bodyPr>
          <a:lstStyle/>
          <a:p>
            <a:r>
              <a:rPr lang="et-EE" dirty="0"/>
              <a:t>Muudatuste tegemine ei ole reguleeritud määruste tasandil</a:t>
            </a:r>
          </a:p>
          <a:p>
            <a:pPr lvl="1"/>
            <a:r>
              <a:rPr lang="et-EE" dirty="0"/>
              <a:t>Maaelu arengu toetuse taotluse rahuldamise otsust võib toetuse saaja algatusel muuta üksnes põhjendatud juhul ning tingimustel, et tegevus on olulises osas ellu viidud, saavutatakse tegevuse eesmärgid ja toetuse summa ei suurene.</a:t>
            </a:r>
          </a:p>
          <a:p>
            <a:pPr lvl="1"/>
            <a:r>
              <a:rPr lang="et-EE" dirty="0"/>
              <a:t>Põhjendatud juhuna käsitatakse asjaolu, mida ei olnud võimalik toetuse taotlemisel ette näha.</a:t>
            </a:r>
          </a:p>
        </p:txBody>
      </p:sp>
    </p:spTree>
    <p:extLst>
      <p:ext uri="{BB962C8B-B14F-4D97-AF65-F5344CB8AC3E}">
        <p14:creationId xmlns:p14="http://schemas.microsoft.com/office/powerpoint/2010/main" val="1298095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t-EE" sz="3600" b="1" dirty="0"/>
              <a:t>Muudatuste tegemine taotlustes toodud tegevustes (2)</a:t>
            </a:r>
          </a:p>
        </p:txBody>
      </p:sp>
      <p:sp>
        <p:nvSpPr>
          <p:cNvPr id="2" name="Content Placeholder 1"/>
          <p:cNvSpPr>
            <a:spLocks noGrp="1"/>
          </p:cNvSpPr>
          <p:nvPr>
            <p:ph idx="1"/>
          </p:nvPr>
        </p:nvSpPr>
        <p:spPr/>
        <p:txBody>
          <a:bodyPr>
            <a:normAutofit/>
          </a:bodyPr>
          <a:lstStyle/>
          <a:p>
            <a:r>
              <a:rPr lang="et-EE" b="1" dirty="0"/>
              <a:t>Põhjendatud juht </a:t>
            </a:r>
          </a:p>
          <a:p>
            <a:pPr lvl="1"/>
            <a:r>
              <a:rPr lang="et-EE" dirty="0"/>
              <a:t>asjaolu, mida ei olnud võimalik toetuse taotlemisel ette näha</a:t>
            </a:r>
          </a:p>
          <a:p>
            <a:r>
              <a:rPr lang="et-EE" b="1" dirty="0"/>
              <a:t>Saavutatakse tegevuse eesmärgid</a:t>
            </a:r>
          </a:p>
          <a:p>
            <a:pPr lvl="1"/>
            <a:r>
              <a:rPr lang="et-EE" dirty="0"/>
              <a:t>ka peale muudatust peab jääma tegevuse algne eesmärk samaks</a:t>
            </a:r>
          </a:p>
          <a:p>
            <a:pPr lvl="1"/>
            <a:r>
              <a:rPr lang="et-EE" dirty="0"/>
              <a:t>näiteks mesitarude ostmist ei saa asendada õunapuuistikute ostmisega</a:t>
            </a:r>
          </a:p>
        </p:txBody>
      </p:sp>
      <p:sp>
        <p:nvSpPr>
          <p:cNvPr id="3" name="TextBox 2"/>
          <p:cNvSpPr txBox="1"/>
          <p:nvPr/>
        </p:nvSpPr>
        <p:spPr>
          <a:xfrm>
            <a:off x="767478" y="6005432"/>
            <a:ext cx="4894570" cy="647272"/>
          </a:xfrm>
          <a:prstGeom prst="rect">
            <a:avLst/>
          </a:prstGeom>
          <a:noFill/>
        </p:spPr>
        <p:txBody>
          <a:bodyPr wrap="none" lIns="92373" tIns="46186" rIns="92373" bIns="46186" rtlCol="0">
            <a:spAutoFit/>
          </a:bodyPr>
          <a:lstStyle/>
          <a:p>
            <a:r>
              <a:rPr lang="et-EE" b="1" dirty="0">
                <a:solidFill>
                  <a:srgbClr val="FF0000"/>
                </a:solidFill>
              </a:rPr>
              <a:t>PRIAl on muudatuste lubamise osas kaalutlusõigus</a:t>
            </a:r>
            <a:r>
              <a:rPr lang="et-EE" dirty="0"/>
              <a:t>.</a:t>
            </a:r>
          </a:p>
          <a:p>
            <a:r>
              <a:rPr lang="et-EE" b="1" dirty="0">
                <a:solidFill>
                  <a:srgbClr val="FF0000"/>
                </a:solidFill>
              </a:rPr>
              <a:t>Muudatuste lubamine otsustatakse juhtumipõhiselt.</a:t>
            </a:r>
          </a:p>
        </p:txBody>
      </p:sp>
    </p:spTree>
    <p:extLst>
      <p:ext uri="{BB962C8B-B14F-4D97-AF65-F5344CB8AC3E}">
        <p14:creationId xmlns:p14="http://schemas.microsoft.com/office/powerpoint/2010/main" val="2562885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t-EE" sz="3600" b="1" dirty="0"/>
              <a:t>Sanktsioneerimine – õiguslikud alused </a:t>
            </a:r>
          </a:p>
        </p:txBody>
      </p:sp>
      <p:sp>
        <p:nvSpPr>
          <p:cNvPr id="2" name="Content Placeholder 1"/>
          <p:cNvSpPr>
            <a:spLocks noGrp="1"/>
          </p:cNvSpPr>
          <p:nvPr>
            <p:ph idx="1"/>
          </p:nvPr>
        </p:nvSpPr>
        <p:spPr/>
        <p:txBody>
          <a:bodyPr>
            <a:normAutofit/>
          </a:bodyPr>
          <a:lstStyle/>
          <a:p>
            <a:r>
              <a:rPr lang="et-EE" b="1" dirty="0"/>
              <a:t>Sanktsioneerimine ei ole reguleeritud meetmemääruse tasandil</a:t>
            </a:r>
          </a:p>
          <a:p>
            <a:r>
              <a:rPr lang="et-EE" b="1" dirty="0"/>
              <a:t>Siseriiklikult reguleerib sanktsioneerimist ELÜPS § 111 ja 112</a:t>
            </a:r>
          </a:p>
          <a:p>
            <a:pPr lvl="1"/>
            <a:r>
              <a:rPr lang="et-EE" dirty="0"/>
              <a:t>toetusraha tuleb tagasinõude korral tagasi maksta 60 kalendripäeva jooksul</a:t>
            </a:r>
          </a:p>
          <a:p>
            <a:pPr lvl="1"/>
            <a:r>
              <a:rPr lang="et-EE" dirty="0"/>
              <a:t>ajatamise korral tuleb toetus tagasi maksta 1 a jooksul</a:t>
            </a:r>
          </a:p>
        </p:txBody>
      </p:sp>
    </p:spTree>
    <p:extLst>
      <p:ext uri="{BB962C8B-B14F-4D97-AF65-F5344CB8AC3E}">
        <p14:creationId xmlns:p14="http://schemas.microsoft.com/office/powerpoint/2010/main" val="3473409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t-EE" sz="3600" b="1" dirty="0"/>
              <a:t>Sanktsioneerimine – nõuete jaotus</a:t>
            </a:r>
          </a:p>
        </p:txBody>
      </p:sp>
      <p:sp>
        <p:nvSpPr>
          <p:cNvPr id="2" name="Content Placeholder 1"/>
          <p:cNvSpPr>
            <a:spLocks noGrp="1"/>
          </p:cNvSpPr>
          <p:nvPr>
            <p:ph idx="1"/>
          </p:nvPr>
        </p:nvSpPr>
        <p:spPr/>
        <p:txBody>
          <a:bodyPr>
            <a:normAutofit fontScale="70000" lnSpcReduction="20000"/>
          </a:bodyPr>
          <a:lstStyle/>
          <a:p>
            <a:r>
              <a:rPr lang="et-EE" b="1" dirty="0"/>
              <a:t>Abikõlblikkuse nõuded – kõige karmimad</a:t>
            </a:r>
          </a:p>
          <a:p>
            <a:pPr lvl="1"/>
            <a:r>
              <a:rPr lang="et-EE" dirty="0"/>
              <a:t>Üldjuhul toetuse taotlejale seatud nõuded</a:t>
            </a:r>
          </a:p>
          <a:p>
            <a:pPr lvl="1"/>
            <a:r>
              <a:rPr lang="et-EE" dirty="0"/>
              <a:t>Rikkumise korral toetust ei maksta või kui toetust on juba makstud, siis küsitakse 100% tagasi</a:t>
            </a:r>
          </a:p>
          <a:p>
            <a:r>
              <a:rPr lang="et-EE" b="1" dirty="0"/>
              <a:t>Toetusega otseselt seotud kohustused</a:t>
            </a:r>
          </a:p>
          <a:p>
            <a:pPr lvl="1"/>
            <a:r>
              <a:rPr lang="et-EE" dirty="0"/>
              <a:t>Üldjuhul näiteks toetuse saajale seatud kohustused ja tulevikulisi kohustusi sisaldavad hindamiskriteeriumid</a:t>
            </a:r>
          </a:p>
          <a:p>
            <a:pPr lvl="1"/>
            <a:r>
              <a:rPr lang="et-EE" dirty="0"/>
              <a:t>Rikkumise korral on võimalik sanktsioneerida kuni 100% ulatuses (st osaliselt või täielikult)</a:t>
            </a:r>
          </a:p>
          <a:p>
            <a:r>
              <a:rPr lang="et-EE" b="1" dirty="0"/>
              <a:t>Muud kohustused (pigem kaasnevad)</a:t>
            </a:r>
          </a:p>
          <a:p>
            <a:pPr lvl="1"/>
            <a:r>
              <a:rPr lang="et-EE" dirty="0"/>
              <a:t>Näiteks maksuvõla puudumise nõue</a:t>
            </a:r>
          </a:p>
          <a:p>
            <a:pPr lvl="1"/>
            <a:r>
              <a:rPr lang="et-EE" dirty="0"/>
              <a:t>Rikkumise korral on võimalik sanktsioneerida kuni 100% ulatuses (st osaliselt või täielikult)</a:t>
            </a:r>
          </a:p>
        </p:txBody>
      </p:sp>
      <p:sp>
        <p:nvSpPr>
          <p:cNvPr id="3" name="TextBox 2"/>
          <p:cNvSpPr txBox="1"/>
          <p:nvPr/>
        </p:nvSpPr>
        <p:spPr>
          <a:xfrm>
            <a:off x="401658" y="1191055"/>
            <a:ext cx="5853111" cy="339495"/>
          </a:xfrm>
          <a:prstGeom prst="rect">
            <a:avLst/>
          </a:prstGeom>
          <a:noFill/>
        </p:spPr>
        <p:txBody>
          <a:bodyPr wrap="square" lIns="92373" tIns="46186" rIns="92373" bIns="46186" rtlCol="0">
            <a:spAutoFit/>
          </a:bodyPr>
          <a:lstStyle/>
          <a:p>
            <a:r>
              <a:rPr lang="et-EE" sz="1600" b="1" dirty="0">
                <a:solidFill>
                  <a:srgbClr val="FF0000"/>
                </a:solidFill>
              </a:rPr>
              <a:t>Rikkumise korral sanktsioneerimata võimallik jätta ei ole!</a:t>
            </a:r>
          </a:p>
        </p:txBody>
      </p:sp>
    </p:spTree>
    <p:extLst>
      <p:ext uri="{BB962C8B-B14F-4D97-AF65-F5344CB8AC3E}">
        <p14:creationId xmlns:p14="http://schemas.microsoft.com/office/powerpoint/2010/main" val="1642104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t-EE" sz="3600" b="1" dirty="0"/>
              <a:t>Sanktsioneerimine – sanktsiooni suuruse määramise alused</a:t>
            </a:r>
          </a:p>
        </p:txBody>
      </p:sp>
      <p:sp>
        <p:nvSpPr>
          <p:cNvPr id="2" name="Content Placeholder 1"/>
          <p:cNvSpPr>
            <a:spLocks noGrp="1"/>
          </p:cNvSpPr>
          <p:nvPr>
            <p:ph idx="1"/>
          </p:nvPr>
        </p:nvSpPr>
        <p:spPr/>
        <p:txBody>
          <a:bodyPr>
            <a:normAutofit fontScale="77500" lnSpcReduction="20000"/>
          </a:bodyPr>
          <a:lstStyle/>
          <a:p>
            <a:r>
              <a:rPr lang="et-EE" b="1" dirty="0"/>
              <a:t>Sanktsiooni määramisel võetakse aluseks rikkumise:</a:t>
            </a:r>
          </a:p>
          <a:p>
            <a:pPr lvl="1"/>
            <a:r>
              <a:rPr lang="et-EE" dirty="0"/>
              <a:t>raskusastet</a:t>
            </a:r>
          </a:p>
          <a:p>
            <a:pPr lvl="2"/>
            <a:r>
              <a:rPr lang="et-EE" dirty="0"/>
              <a:t>sõltub tagajärgede olulisusest arvestades kohustuse eesmärki</a:t>
            </a:r>
          </a:p>
          <a:p>
            <a:pPr lvl="1"/>
            <a:r>
              <a:rPr lang="et-EE" dirty="0"/>
              <a:t>ulatust</a:t>
            </a:r>
          </a:p>
          <a:p>
            <a:pPr lvl="2"/>
            <a:r>
              <a:rPr lang="et-EE" dirty="0"/>
              <a:t>mõju tegevusele</a:t>
            </a:r>
          </a:p>
          <a:p>
            <a:pPr lvl="1"/>
            <a:r>
              <a:rPr lang="et-EE" dirty="0"/>
              <a:t>kestust </a:t>
            </a:r>
          </a:p>
          <a:p>
            <a:pPr lvl="2"/>
            <a:r>
              <a:rPr lang="et-EE" dirty="0"/>
              <a:t>rikkumise ajaline ulatus ja lõpetamise võimalikkus</a:t>
            </a:r>
          </a:p>
          <a:p>
            <a:pPr lvl="1"/>
            <a:r>
              <a:rPr lang="et-EE" dirty="0"/>
              <a:t>kordumist</a:t>
            </a:r>
          </a:p>
          <a:p>
            <a:pPr lvl="2"/>
            <a:r>
              <a:rPr lang="et-EE" dirty="0"/>
              <a:t>varasemad rikkumised</a:t>
            </a:r>
          </a:p>
          <a:p>
            <a:r>
              <a:rPr lang="et-EE" b="1" dirty="0"/>
              <a:t>Eelnevast tulenevalt rikkumise põhjus sanktsiooni ei mõjuta</a:t>
            </a:r>
          </a:p>
          <a:p>
            <a:r>
              <a:rPr lang="et-EE" b="1" dirty="0"/>
              <a:t>Sanktsiooni suuruse määrab PRIA</a:t>
            </a:r>
          </a:p>
        </p:txBody>
      </p:sp>
    </p:spTree>
    <p:extLst>
      <p:ext uri="{BB962C8B-B14F-4D97-AF65-F5344CB8AC3E}">
        <p14:creationId xmlns:p14="http://schemas.microsoft.com/office/powerpoint/2010/main" val="454030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t-EE" sz="3600" b="1" dirty="0"/>
              <a:t>Sanktsioneerimine – vääramatu jõu esinemisel ei sanktsioneerita</a:t>
            </a:r>
          </a:p>
        </p:txBody>
      </p:sp>
      <p:sp>
        <p:nvSpPr>
          <p:cNvPr id="2" name="Content Placeholder 1"/>
          <p:cNvSpPr>
            <a:spLocks noGrp="1"/>
          </p:cNvSpPr>
          <p:nvPr>
            <p:ph idx="1"/>
          </p:nvPr>
        </p:nvSpPr>
        <p:spPr/>
        <p:txBody>
          <a:bodyPr>
            <a:normAutofit fontScale="62500" lnSpcReduction="20000"/>
          </a:bodyPr>
          <a:lstStyle/>
          <a:p>
            <a:r>
              <a:rPr lang="et-EE" b="1" dirty="0"/>
              <a:t>Vääramatu jõud on defineeritud Komisjoni määrus nr 1306/2013 artikkel 2 punktis 2</a:t>
            </a:r>
          </a:p>
          <a:p>
            <a:r>
              <a:rPr lang="et-EE" b="1" dirty="0"/>
              <a:t>Vääramatu jõu esinemise korral sanktsioneerimist reguleerib Komisjoni määrus nr 640/2014 artikkel 4</a:t>
            </a:r>
          </a:p>
          <a:p>
            <a:r>
              <a:rPr lang="et-EE" b="1" dirty="0"/>
              <a:t>Vääramatuks jõuks loetakse:</a:t>
            </a:r>
          </a:p>
          <a:p>
            <a:pPr lvl="1"/>
            <a:r>
              <a:rPr lang="et-EE" dirty="0"/>
              <a:t>toetusesaaja surm;</a:t>
            </a:r>
          </a:p>
          <a:p>
            <a:pPr lvl="1"/>
            <a:r>
              <a:rPr lang="et-EE" dirty="0"/>
              <a:t>toetusesaaja pikaajaline töövõimetus;</a:t>
            </a:r>
          </a:p>
          <a:p>
            <a:pPr lvl="1"/>
            <a:r>
              <a:rPr lang="et-EE" dirty="0"/>
              <a:t>raske loodusõnnetus, mis kahjustab tõsiselt põllumajanduslikku majapidamist;</a:t>
            </a:r>
          </a:p>
          <a:p>
            <a:pPr lvl="1"/>
            <a:r>
              <a:rPr lang="et-EE" dirty="0"/>
              <a:t>põllumajandusliku majapidamise loomakasvatushoonete hävimine õnnetusjuhtumi tagajärjel;</a:t>
            </a:r>
          </a:p>
          <a:p>
            <a:pPr lvl="1"/>
            <a:r>
              <a:rPr lang="et-EE" dirty="0"/>
              <a:t>toetusesaaja karja osa või kogu karja haigestumine loomataudi või vastavalt osade või kõigi põllukultuuride nakatumine taimehaigusesse;</a:t>
            </a:r>
          </a:p>
          <a:p>
            <a:pPr lvl="1"/>
            <a:r>
              <a:rPr lang="et-EE" dirty="0"/>
              <a:t>kogu põllumajandusliku majapidamise või selle olulise osa sundvõõrandamine, kui taotluse esitamise päeval ei olnud võimalik sundvõõrandamist ette näha.</a:t>
            </a:r>
          </a:p>
        </p:txBody>
      </p:sp>
    </p:spTree>
    <p:extLst>
      <p:ext uri="{BB962C8B-B14F-4D97-AF65-F5344CB8AC3E}">
        <p14:creationId xmlns:p14="http://schemas.microsoft.com/office/powerpoint/2010/main" val="432192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normAutofit/>
          </a:bodyPr>
          <a:lstStyle/>
          <a:p>
            <a:r>
              <a:rPr lang="et-EE" dirty="0"/>
              <a:t>Tänud kuulamast!</a:t>
            </a:r>
          </a:p>
        </p:txBody>
      </p:sp>
      <p:sp>
        <p:nvSpPr>
          <p:cNvPr id="3" name="Alapealkiri 2"/>
          <p:cNvSpPr>
            <a:spLocks noGrp="1"/>
          </p:cNvSpPr>
          <p:nvPr>
            <p:ph type="subTitle" idx="1"/>
          </p:nvPr>
        </p:nvSpPr>
        <p:spPr/>
        <p:txBody>
          <a:bodyPr>
            <a:normAutofit fontScale="92500" lnSpcReduction="20000"/>
          </a:bodyPr>
          <a:lstStyle/>
          <a:p>
            <a:endParaRPr lang="et-EE" dirty="0"/>
          </a:p>
          <a:p>
            <a:r>
              <a:rPr lang="et-EE" b="1" dirty="0" err="1"/>
              <a:t>Elar</a:t>
            </a:r>
            <a:r>
              <a:rPr lang="et-EE" b="1" dirty="0"/>
              <a:t> </a:t>
            </a:r>
            <a:r>
              <a:rPr lang="et-EE" b="1" dirty="0" err="1"/>
              <a:t>Neito</a:t>
            </a:r>
            <a:endParaRPr lang="et-EE" b="1" dirty="0"/>
          </a:p>
          <a:p>
            <a:r>
              <a:rPr lang="et-EE" dirty="0">
                <a:hlinkClick r:id="rId2"/>
              </a:rPr>
              <a:t>elar.neito@agri.ee</a:t>
            </a:r>
            <a:endParaRPr lang="et-EE" dirty="0"/>
          </a:p>
          <a:p>
            <a:r>
              <a:rPr lang="et-EE" dirty="0"/>
              <a:t>Vahur Vider</a:t>
            </a:r>
          </a:p>
          <a:p>
            <a:r>
              <a:rPr lang="et-EE" dirty="0">
                <a:hlinkClick r:id="rId3"/>
              </a:rPr>
              <a:t>vahur.vider@agri.ee</a:t>
            </a:r>
            <a:r>
              <a:rPr lang="et-EE" dirty="0"/>
              <a:t> </a:t>
            </a:r>
          </a:p>
          <a:p>
            <a:endParaRPr lang="et-EE" dirty="0"/>
          </a:p>
          <a:p>
            <a:endParaRPr lang="et-EE" dirty="0"/>
          </a:p>
        </p:txBody>
      </p:sp>
    </p:spTree>
    <p:extLst>
      <p:ext uri="{BB962C8B-B14F-4D97-AF65-F5344CB8AC3E}">
        <p14:creationId xmlns:p14="http://schemas.microsoft.com/office/powerpoint/2010/main" val="1327308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dirty="0"/>
              <a:t>Meetme sihtgrupp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3928336"/>
              </p:ext>
            </p:extLst>
          </p:nvPr>
        </p:nvGraphicFramePr>
        <p:xfrm>
          <a:off x="511316" y="1772994"/>
          <a:ext cx="8084270" cy="45247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25959" y="1443250"/>
            <a:ext cx="3156838" cy="332082"/>
          </a:xfrm>
          <a:prstGeom prst="rect">
            <a:avLst/>
          </a:prstGeom>
          <a:noFill/>
        </p:spPr>
        <p:txBody>
          <a:bodyPr wrap="none" lIns="92335" tIns="46166" rIns="92335" bIns="46166" rtlCol="0">
            <a:spAutoFit/>
          </a:bodyPr>
          <a:lstStyle/>
          <a:p>
            <a:pPr defTabSz="453657">
              <a:lnSpc>
                <a:spcPct val="97000"/>
              </a:lnSpc>
            </a:pPr>
            <a:r>
              <a:rPr lang="et-EE" sz="1600" b="1" dirty="0">
                <a:solidFill>
                  <a:srgbClr val="FF0000"/>
                </a:solidFill>
                <a:ea typeface="Microsoft YaHei" charset="-122"/>
              </a:rPr>
              <a:t>Meetme eelarve on 30 miljonit eurot</a:t>
            </a:r>
          </a:p>
        </p:txBody>
      </p:sp>
      <p:sp>
        <p:nvSpPr>
          <p:cNvPr id="3" name="TextBox 2"/>
          <p:cNvSpPr txBox="1"/>
          <p:nvPr/>
        </p:nvSpPr>
        <p:spPr>
          <a:xfrm>
            <a:off x="255331" y="6258307"/>
            <a:ext cx="1345522" cy="277940"/>
          </a:xfrm>
          <a:prstGeom prst="rect">
            <a:avLst/>
          </a:prstGeom>
          <a:noFill/>
        </p:spPr>
        <p:txBody>
          <a:bodyPr wrap="none" lIns="92373" tIns="46186" rIns="92373" bIns="46186" rtlCol="0">
            <a:spAutoFit/>
          </a:bodyPr>
          <a:lstStyle/>
          <a:p>
            <a:r>
              <a:rPr lang="et-EE" sz="1200" dirty="0"/>
              <a:t>Allikas: FADN 2014</a:t>
            </a:r>
          </a:p>
        </p:txBody>
      </p:sp>
      <p:sp>
        <p:nvSpPr>
          <p:cNvPr id="6" name="TextBox 5"/>
          <p:cNvSpPr txBox="1"/>
          <p:nvPr/>
        </p:nvSpPr>
        <p:spPr>
          <a:xfrm>
            <a:off x="2011265" y="4913639"/>
            <a:ext cx="1178809" cy="308718"/>
          </a:xfrm>
          <a:prstGeom prst="rect">
            <a:avLst/>
          </a:prstGeom>
          <a:noFill/>
        </p:spPr>
        <p:txBody>
          <a:bodyPr wrap="none" lIns="92373" tIns="46186" rIns="92373" bIns="46186" rtlCol="0">
            <a:spAutoFit/>
          </a:bodyPr>
          <a:lstStyle/>
          <a:p>
            <a:r>
              <a:rPr lang="et-EE" sz="1400" b="1" dirty="0"/>
              <a:t>Muutus: -11%</a:t>
            </a:r>
          </a:p>
        </p:txBody>
      </p:sp>
    </p:spTree>
    <p:extLst>
      <p:ext uri="{BB962C8B-B14F-4D97-AF65-F5344CB8AC3E}">
        <p14:creationId xmlns:p14="http://schemas.microsoft.com/office/powerpoint/2010/main" val="349865081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dirty="0"/>
              <a:t>Meetme rakendamise seis</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562220513"/>
              </p:ext>
            </p:extLst>
          </p:nvPr>
        </p:nvGraphicFramePr>
        <p:xfrm>
          <a:off x="511175" y="1773238"/>
          <a:ext cx="3987800" cy="4524375"/>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p:cNvSpPr>
            <a:spLocks noGrp="1"/>
          </p:cNvSpPr>
          <p:nvPr>
            <p:ph sz="half" idx="2"/>
          </p:nvPr>
        </p:nvSpPr>
        <p:spPr/>
        <p:txBody>
          <a:bodyPr>
            <a:normAutofit fontScale="92500" lnSpcReduction="20000"/>
          </a:bodyPr>
          <a:lstStyle/>
          <a:p>
            <a:r>
              <a:rPr lang="et-EE" dirty="0"/>
              <a:t>Meetme raames on toimunud IV taotlusvooru</a:t>
            </a:r>
          </a:p>
          <a:p>
            <a:r>
              <a:rPr lang="et-EE" dirty="0"/>
              <a:t>Meetme raames on esitanud 1611 ettevõtjat kokku 1814 taotlust</a:t>
            </a:r>
          </a:p>
          <a:p>
            <a:pPr lvl="1"/>
            <a:r>
              <a:rPr lang="et-EE" dirty="0"/>
              <a:t>185 ettevõtjat on esitanud taotluse rohkem kui ühes taotlusvoorus</a:t>
            </a:r>
          </a:p>
          <a:p>
            <a:r>
              <a:rPr lang="et-EE" b="1" dirty="0"/>
              <a:t>Toetust on määratud kokku 1308 ettevõtjale</a:t>
            </a:r>
          </a:p>
          <a:p>
            <a:pPr lvl="1"/>
            <a:r>
              <a:rPr lang="et-EE" dirty="0"/>
              <a:t>81% toetuse taotlejatest on saanud toetust</a:t>
            </a:r>
          </a:p>
        </p:txBody>
      </p:sp>
      <p:sp>
        <p:nvSpPr>
          <p:cNvPr id="3" name="TextBox 2"/>
          <p:cNvSpPr txBox="1"/>
          <p:nvPr/>
        </p:nvSpPr>
        <p:spPr>
          <a:xfrm>
            <a:off x="255331" y="6316673"/>
            <a:ext cx="3863839" cy="277940"/>
          </a:xfrm>
          <a:prstGeom prst="rect">
            <a:avLst/>
          </a:prstGeom>
          <a:noFill/>
        </p:spPr>
        <p:txBody>
          <a:bodyPr wrap="none" lIns="92373" tIns="46186" rIns="92373" bIns="46186" rtlCol="0">
            <a:spAutoFit/>
          </a:bodyPr>
          <a:lstStyle/>
          <a:p>
            <a:r>
              <a:rPr lang="et-EE" sz="1200" b="1" dirty="0"/>
              <a:t>Algandmed: PRIA, Maaeluministeerium 15.02.2018 seisuga</a:t>
            </a:r>
          </a:p>
        </p:txBody>
      </p:sp>
    </p:spTree>
    <p:extLst>
      <p:ext uri="{BB962C8B-B14F-4D97-AF65-F5344CB8AC3E}">
        <p14:creationId xmlns:p14="http://schemas.microsoft.com/office/powerpoint/2010/main" val="292302036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410" y="108178"/>
            <a:ext cx="8084698" cy="1263693"/>
          </a:xfrm>
        </p:spPr>
        <p:txBody>
          <a:bodyPr>
            <a:normAutofit/>
          </a:bodyPr>
          <a:lstStyle/>
          <a:p>
            <a:r>
              <a:rPr lang="et-EE" sz="3600" dirty="0">
                <a:solidFill>
                  <a:srgbClr val="00B0F0"/>
                </a:solidFill>
              </a:rPr>
              <a:t>Meetme 6.3 raames toetuse taotlemine ja määramine (I - IV voor)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5049850"/>
              </p:ext>
            </p:extLst>
          </p:nvPr>
        </p:nvGraphicFramePr>
        <p:xfrm>
          <a:off x="1691680" y="1844824"/>
          <a:ext cx="5932894" cy="3446803"/>
        </p:xfrm>
        <a:graphic>
          <a:graphicData uri="http://schemas.openxmlformats.org/drawingml/2006/table">
            <a:tbl>
              <a:tblPr firstRow="1" bandRow="1">
                <a:tableStyleId>{5C22544A-7EE6-4342-B048-85BDC9FD1C3A}</a:tableStyleId>
              </a:tblPr>
              <a:tblGrid>
                <a:gridCol w="2137251">
                  <a:extLst>
                    <a:ext uri="{9D8B030D-6E8A-4147-A177-3AD203B41FA5}">
                      <a16:colId xmlns:a16="http://schemas.microsoft.com/office/drawing/2014/main" val="20000"/>
                    </a:ext>
                  </a:extLst>
                </a:gridCol>
                <a:gridCol w="1995443">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tblGrid>
              <a:tr h="1191426">
                <a:tc>
                  <a:txBody>
                    <a:bodyPr/>
                    <a:lstStyle/>
                    <a:p>
                      <a:endParaRPr lang="et-EE" sz="1800" dirty="0"/>
                    </a:p>
                  </a:txBody>
                  <a:tcPr marL="92908" marR="92908" marT="45837" marB="45837"/>
                </a:tc>
                <a:tc>
                  <a:txBody>
                    <a:bodyPr/>
                    <a:lstStyle/>
                    <a:p>
                      <a:r>
                        <a:rPr lang="et-EE" sz="1800" dirty="0"/>
                        <a:t>Esitatud taotluste arv</a:t>
                      </a:r>
                    </a:p>
                  </a:txBody>
                  <a:tcPr marL="92908" marR="92908" marT="45837" marB="45837"/>
                </a:tc>
                <a:tc>
                  <a:txBody>
                    <a:bodyPr/>
                    <a:lstStyle/>
                    <a:p>
                      <a:r>
                        <a:rPr lang="et-EE" sz="1800" dirty="0"/>
                        <a:t>Rahuldatud taotluste arv</a:t>
                      </a:r>
                    </a:p>
                  </a:txBody>
                  <a:tcPr marL="92908" marR="92908" marT="45837" marB="45837"/>
                </a:tc>
                <a:extLst>
                  <a:ext uri="{0D108BD9-81ED-4DB2-BD59-A6C34878D82A}">
                    <a16:rowId xmlns:a16="http://schemas.microsoft.com/office/drawing/2014/main" val="10000"/>
                  </a:ext>
                </a:extLst>
              </a:tr>
              <a:tr h="392577">
                <a:tc>
                  <a:txBody>
                    <a:bodyPr/>
                    <a:lstStyle/>
                    <a:p>
                      <a:endParaRPr lang="et-EE" sz="1800" dirty="0"/>
                    </a:p>
                  </a:txBody>
                  <a:tcPr marL="92908" marR="92908" marT="45837" marB="45837"/>
                </a:tc>
                <a:tc>
                  <a:txBody>
                    <a:bodyPr/>
                    <a:lstStyle/>
                    <a:p>
                      <a:r>
                        <a:rPr lang="et-EE" sz="1800" dirty="0"/>
                        <a:t>Kokku</a:t>
                      </a:r>
                    </a:p>
                  </a:txBody>
                  <a:tcPr marL="92908" marR="92908" marT="45837" marB="45837"/>
                </a:tc>
                <a:tc>
                  <a:txBody>
                    <a:bodyPr/>
                    <a:lstStyle/>
                    <a:p>
                      <a:r>
                        <a:rPr lang="et-EE" sz="1800" dirty="0"/>
                        <a:t>Kokku</a:t>
                      </a:r>
                    </a:p>
                  </a:txBody>
                  <a:tcPr marL="92908" marR="92908" marT="45837" marB="45837"/>
                </a:tc>
                <a:extLst>
                  <a:ext uri="{0D108BD9-81ED-4DB2-BD59-A6C34878D82A}">
                    <a16:rowId xmlns:a16="http://schemas.microsoft.com/office/drawing/2014/main" val="10001"/>
                  </a:ext>
                </a:extLst>
              </a:tr>
              <a:tr h="372560">
                <a:tc>
                  <a:txBody>
                    <a:bodyPr/>
                    <a:lstStyle/>
                    <a:p>
                      <a:r>
                        <a:rPr lang="et-EE" sz="1800" dirty="0"/>
                        <a:t>I voor</a:t>
                      </a:r>
                    </a:p>
                  </a:txBody>
                  <a:tcPr marL="92908" marR="92908" marT="45837" marB="45837"/>
                </a:tc>
                <a:tc>
                  <a:txBody>
                    <a:bodyPr/>
                    <a:lstStyle/>
                    <a:p>
                      <a:r>
                        <a:rPr lang="et-EE" sz="1800" dirty="0"/>
                        <a:t>729</a:t>
                      </a:r>
                    </a:p>
                  </a:txBody>
                  <a:tcPr marL="92908" marR="92908" marT="45837" marB="45837"/>
                </a:tc>
                <a:tc>
                  <a:txBody>
                    <a:bodyPr/>
                    <a:lstStyle/>
                    <a:p>
                      <a:r>
                        <a:rPr lang="et-EE" sz="1800" dirty="0"/>
                        <a:t>633</a:t>
                      </a:r>
                    </a:p>
                  </a:txBody>
                  <a:tcPr marL="92908" marR="92908" marT="45837" marB="45837"/>
                </a:tc>
                <a:extLst>
                  <a:ext uri="{0D108BD9-81ED-4DB2-BD59-A6C34878D82A}">
                    <a16:rowId xmlns:a16="http://schemas.microsoft.com/office/drawing/2014/main" val="10002"/>
                  </a:ext>
                </a:extLst>
              </a:tr>
              <a:tr h="372560">
                <a:tc>
                  <a:txBody>
                    <a:bodyPr/>
                    <a:lstStyle/>
                    <a:p>
                      <a:r>
                        <a:rPr lang="et-EE" sz="1800" dirty="0"/>
                        <a:t>II voor</a:t>
                      </a:r>
                    </a:p>
                  </a:txBody>
                  <a:tcPr marL="92908" marR="92908" marT="45837" marB="45837"/>
                </a:tc>
                <a:tc>
                  <a:txBody>
                    <a:bodyPr/>
                    <a:lstStyle/>
                    <a:p>
                      <a:r>
                        <a:rPr lang="et-EE" sz="1800" dirty="0"/>
                        <a:t>15</a:t>
                      </a:r>
                    </a:p>
                  </a:txBody>
                  <a:tcPr marL="92908" marR="92908" marT="45837" marB="45837"/>
                </a:tc>
                <a:tc>
                  <a:txBody>
                    <a:bodyPr/>
                    <a:lstStyle/>
                    <a:p>
                      <a:r>
                        <a:rPr lang="et-EE" sz="1800" dirty="0"/>
                        <a:t>8</a:t>
                      </a:r>
                    </a:p>
                  </a:txBody>
                  <a:tcPr marL="92908" marR="92908" marT="45837" marB="45837"/>
                </a:tc>
                <a:extLst>
                  <a:ext uri="{0D108BD9-81ED-4DB2-BD59-A6C34878D82A}">
                    <a16:rowId xmlns:a16="http://schemas.microsoft.com/office/drawing/2014/main" val="10003"/>
                  </a:ext>
                </a:extLst>
              </a:tr>
              <a:tr h="372560">
                <a:tc>
                  <a:txBody>
                    <a:bodyPr/>
                    <a:lstStyle/>
                    <a:p>
                      <a:r>
                        <a:rPr lang="et-EE" sz="1800" dirty="0"/>
                        <a:t>III voor</a:t>
                      </a:r>
                    </a:p>
                  </a:txBody>
                  <a:tcPr marL="92908" marR="92908" marT="45837" marB="45837"/>
                </a:tc>
                <a:tc>
                  <a:txBody>
                    <a:bodyPr/>
                    <a:lstStyle/>
                    <a:p>
                      <a:r>
                        <a:rPr lang="et-EE" sz="1800" dirty="0"/>
                        <a:t>570</a:t>
                      </a:r>
                    </a:p>
                  </a:txBody>
                  <a:tcPr marL="92908" marR="92908" marT="45837" marB="45837"/>
                </a:tc>
                <a:tc>
                  <a:txBody>
                    <a:bodyPr/>
                    <a:lstStyle/>
                    <a:p>
                      <a:r>
                        <a:rPr lang="et-EE" sz="1800" dirty="0"/>
                        <a:t>339</a:t>
                      </a:r>
                    </a:p>
                  </a:txBody>
                  <a:tcPr marL="92908" marR="92908" marT="45837" marB="45837"/>
                </a:tc>
                <a:extLst>
                  <a:ext uri="{0D108BD9-81ED-4DB2-BD59-A6C34878D82A}">
                    <a16:rowId xmlns:a16="http://schemas.microsoft.com/office/drawing/2014/main" val="10004"/>
                  </a:ext>
                </a:extLst>
              </a:tr>
              <a:tr h="372560">
                <a:tc>
                  <a:txBody>
                    <a:bodyPr/>
                    <a:lstStyle/>
                    <a:p>
                      <a:r>
                        <a:rPr lang="et-EE" sz="1800" dirty="0"/>
                        <a:t>IV voor</a:t>
                      </a:r>
                    </a:p>
                  </a:txBody>
                  <a:tcPr marL="92908" marR="92908" marT="45837" marB="45837"/>
                </a:tc>
                <a:tc>
                  <a:txBody>
                    <a:bodyPr/>
                    <a:lstStyle/>
                    <a:p>
                      <a:r>
                        <a:rPr lang="et-EE" sz="1800" dirty="0"/>
                        <a:t>500</a:t>
                      </a:r>
                    </a:p>
                  </a:txBody>
                  <a:tcPr marL="92908" marR="92908" marT="45837" marB="45837"/>
                </a:tc>
                <a:tc>
                  <a:txBody>
                    <a:bodyPr/>
                    <a:lstStyle/>
                    <a:p>
                      <a:r>
                        <a:rPr lang="et-EE" sz="1800" dirty="0"/>
                        <a:t>337</a:t>
                      </a:r>
                    </a:p>
                  </a:txBody>
                  <a:tcPr marL="92908" marR="92908" marT="45837" marB="45837"/>
                </a:tc>
                <a:extLst>
                  <a:ext uri="{0D108BD9-81ED-4DB2-BD59-A6C34878D82A}">
                    <a16:rowId xmlns:a16="http://schemas.microsoft.com/office/drawing/2014/main" val="10005"/>
                  </a:ext>
                </a:extLst>
              </a:tr>
              <a:tr h="372560">
                <a:tc>
                  <a:txBody>
                    <a:bodyPr/>
                    <a:lstStyle/>
                    <a:p>
                      <a:r>
                        <a:rPr lang="et-EE" sz="1800" b="1" dirty="0"/>
                        <a:t>Kokku</a:t>
                      </a:r>
                    </a:p>
                  </a:txBody>
                  <a:tcPr marL="92908" marR="92908" marT="45837" marB="45837"/>
                </a:tc>
                <a:tc>
                  <a:txBody>
                    <a:bodyPr/>
                    <a:lstStyle/>
                    <a:p>
                      <a:r>
                        <a:rPr lang="et-EE" sz="1800" b="1" dirty="0"/>
                        <a:t>1814</a:t>
                      </a:r>
                    </a:p>
                  </a:txBody>
                  <a:tcPr marL="92908" marR="92908" marT="45837" marB="45837"/>
                </a:tc>
                <a:tc>
                  <a:txBody>
                    <a:bodyPr/>
                    <a:lstStyle/>
                    <a:p>
                      <a:r>
                        <a:rPr lang="et-EE" sz="1800" b="1" dirty="0"/>
                        <a:t>1316</a:t>
                      </a:r>
                    </a:p>
                  </a:txBody>
                  <a:tcPr marL="92908" marR="92908" marT="45837" marB="45837"/>
                </a:tc>
                <a:extLst>
                  <a:ext uri="{0D108BD9-81ED-4DB2-BD59-A6C34878D82A}">
                    <a16:rowId xmlns:a16="http://schemas.microsoft.com/office/drawing/2014/main" val="10006"/>
                  </a:ext>
                </a:extLst>
              </a:tr>
            </a:tbl>
          </a:graphicData>
        </a:graphic>
      </p:graphicFrame>
      <p:sp>
        <p:nvSpPr>
          <p:cNvPr id="5" name="TextBox 4"/>
          <p:cNvSpPr txBox="1"/>
          <p:nvPr/>
        </p:nvSpPr>
        <p:spPr>
          <a:xfrm>
            <a:off x="713000" y="5949280"/>
            <a:ext cx="3815731" cy="361927"/>
          </a:xfrm>
          <a:prstGeom prst="rect">
            <a:avLst/>
          </a:prstGeom>
          <a:noFill/>
        </p:spPr>
        <p:txBody>
          <a:bodyPr wrap="none" lIns="92364" tIns="46181" rIns="92364" bIns="46181" rtlCol="0">
            <a:spAutoFit/>
          </a:bodyPr>
          <a:lstStyle/>
          <a:p>
            <a:pPr defTabSz="453751" fontAlgn="base" hangingPunct="0">
              <a:lnSpc>
                <a:spcPct val="97000"/>
              </a:lnSpc>
              <a:spcBef>
                <a:spcPct val="0"/>
              </a:spcBef>
              <a:spcAft>
                <a:spcPct val="0"/>
              </a:spcAft>
              <a:buClr>
                <a:srgbClr val="000000"/>
              </a:buClr>
              <a:buSzPct val="100000"/>
            </a:pPr>
            <a:r>
              <a:rPr lang="et-EE" b="1" dirty="0">
                <a:solidFill>
                  <a:srgbClr val="FF0000"/>
                </a:solidFill>
              </a:rPr>
              <a:t>73% esitatud taotlustest on rahuldatud.</a:t>
            </a:r>
          </a:p>
        </p:txBody>
      </p:sp>
    </p:spTree>
    <p:extLst>
      <p:ext uri="{BB962C8B-B14F-4D97-AF65-F5344CB8AC3E}">
        <p14:creationId xmlns:p14="http://schemas.microsoft.com/office/powerpoint/2010/main" val="1262502307"/>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410" y="108178"/>
            <a:ext cx="8084698" cy="1263693"/>
          </a:xfrm>
        </p:spPr>
        <p:txBody>
          <a:bodyPr>
            <a:normAutofit/>
          </a:bodyPr>
          <a:lstStyle/>
          <a:p>
            <a:r>
              <a:rPr lang="et-EE" sz="3600" dirty="0">
                <a:solidFill>
                  <a:srgbClr val="00B0F0"/>
                </a:solidFill>
              </a:rPr>
              <a:t>Taotluste rahuldamise osakaal maakondade lõikes (IV voor)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01406831"/>
              </p:ext>
            </p:extLst>
          </p:nvPr>
        </p:nvGraphicFramePr>
        <p:xfrm>
          <a:off x="511175" y="1773238"/>
          <a:ext cx="8085138" cy="43200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9497267"/>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Toetuse taotleja</a:t>
            </a:r>
          </a:p>
        </p:txBody>
      </p:sp>
      <p:sp>
        <p:nvSpPr>
          <p:cNvPr id="3" name="Teksti kohatäide 2"/>
          <p:cNvSpPr>
            <a:spLocks noGrp="1"/>
          </p:cNvSpPr>
          <p:nvPr>
            <p:ph type="body" idx="1"/>
          </p:nvPr>
        </p:nvSpPr>
        <p:spPr/>
        <p:txBody>
          <a:bodyPr/>
          <a:lstStyle/>
          <a:p>
            <a:endParaRPr lang="et-EE"/>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692696"/>
            <a:ext cx="3721493" cy="343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1276"/>
      </p:ext>
    </p:extLst>
  </p:cSld>
  <p:clrMapOvr>
    <a:masterClrMapping/>
  </p:clrMapOvr>
  <p:transition spd="slow">
    <p:push dir="u"/>
  </p:transition>
</p:sld>
</file>

<file path=ppt/theme/theme1.xml><?xml version="1.0" encoding="utf-8"?>
<a:theme xmlns:a="http://schemas.openxmlformats.org/drawingml/2006/main" name="KuM_esitlusslaidid_3lovi">
  <a:themeElements>
    <a:clrScheme name="Tarkvarakomplekti Office kujundu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arkvarakomplekti Office kujundus">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defRPr kumimoji="0" lang="en-US" altLang="en-US" sz="1800" b="0" i="0" u="none" strike="noStrike" cap="none" normalizeH="0" baseline="0" smtClean="0">
            <a:ln>
              <a:noFill/>
            </a:ln>
            <a:effectLst/>
            <a:latin typeface="Roboto Condensed"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defRPr kumimoji="0" lang="en-US" altLang="en-US" sz="1800" b="0" i="0" u="none" strike="noStrike" cap="none" normalizeH="0" baseline="0" smtClean="0">
            <a:ln>
              <a:noFill/>
            </a:ln>
            <a:effectLst/>
            <a:latin typeface="Roboto Condensed" charset="0"/>
            <a:ea typeface="Microsoft YaHei" charset="-122"/>
          </a:defRPr>
        </a:defPPr>
      </a:lstStyle>
    </a:lnDef>
  </a:objectDefaults>
  <a:extraClrSchemeLst>
    <a:extraClrScheme>
      <a:clrScheme name="Tarkvarakomplekti Office kujundu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arkvarakomplekti Office kujundu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arkvarakomplekti Office kujundu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arkvarakomplekti Office kujundu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arkvarakomplekti Office kujundu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arkvarakomplekti Office kujundu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arkvarakomplekti Office kujundu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KuM_esitlusslaidid_3lovi">
  <a:themeElements>
    <a:clrScheme name="Tarkvarakomplekti Office kujundu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arkvarakomplekti Office kujundus">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defRPr kumimoji="0" lang="en-US" altLang="en-US" sz="1800" b="0" i="0" u="none" strike="noStrike" cap="none" normalizeH="0" baseline="0" smtClean="0">
            <a:ln>
              <a:noFill/>
            </a:ln>
            <a:effectLst/>
            <a:latin typeface="Roboto Condensed"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defRPr kumimoji="0" lang="en-US" altLang="en-US" sz="1800" b="0" i="0" u="none" strike="noStrike" cap="none" normalizeH="0" baseline="0" smtClean="0">
            <a:ln>
              <a:noFill/>
            </a:ln>
            <a:effectLst/>
            <a:latin typeface="Roboto Condensed" charset="0"/>
            <a:ea typeface="Microsoft YaHei" charset="-122"/>
          </a:defRPr>
        </a:defPPr>
      </a:lstStyle>
    </a:lnDef>
  </a:objectDefaults>
  <a:extraClrSchemeLst>
    <a:extraClrScheme>
      <a:clrScheme name="Tarkvarakomplekti Office kujundu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arkvarakomplekti Office kujundu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arkvarakomplekti Office kujundu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arkvarakomplekti Office kujundu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arkvarakomplekti Office kujundu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arkvarakomplekti Office kujundu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arkvarakomplekti Office kujundu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KuM_esitlusslaidid_3lovi">
  <a:themeElements>
    <a:clrScheme name="Tarkvarakomplekti Office kujundu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arkvarakomplekti Office kujundus">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defRPr kumimoji="0" lang="en-US" altLang="en-US" sz="1800" b="0" i="0" u="none" strike="noStrike" cap="none" normalizeH="0" baseline="0" smtClean="0">
            <a:ln>
              <a:noFill/>
            </a:ln>
            <a:effectLst/>
            <a:latin typeface="Roboto Condensed"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defRPr kumimoji="0" lang="en-US" altLang="en-US" sz="1800" b="0" i="0" u="none" strike="noStrike" cap="none" normalizeH="0" baseline="0" smtClean="0">
            <a:ln>
              <a:noFill/>
            </a:ln>
            <a:effectLst/>
            <a:latin typeface="Roboto Condensed" charset="0"/>
            <a:ea typeface="Microsoft YaHei" charset="-122"/>
          </a:defRPr>
        </a:defPPr>
      </a:lstStyle>
    </a:lnDef>
  </a:objectDefaults>
  <a:extraClrSchemeLst>
    <a:extraClrScheme>
      <a:clrScheme name="Tarkvarakomplekti Office kujundu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arkvarakomplekti Office kujundu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arkvarakomplekti Office kujundu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arkvarakomplekti Office kujundu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arkvarakomplekti Office kujundu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arkvarakomplekti Office kujundu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arkvarakomplekti Office kujundu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KuM_esitlusslaidid_3lovi">
  <a:themeElements>
    <a:clrScheme name="Tarkvarakomplekti Office kujundu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arkvarakomplekti Office kujundus">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defRPr kumimoji="0" lang="en-US" altLang="en-US" sz="1800" b="0" i="0" u="none" strike="noStrike" cap="none" normalizeH="0" baseline="0" smtClean="0">
            <a:ln>
              <a:noFill/>
            </a:ln>
            <a:effectLst/>
            <a:latin typeface="Roboto Condensed"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defRPr kumimoji="0" lang="en-US" altLang="en-US" sz="1800" b="0" i="0" u="none" strike="noStrike" cap="none" normalizeH="0" baseline="0" smtClean="0">
            <a:ln>
              <a:noFill/>
            </a:ln>
            <a:effectLst/>
            <a:latin typeface="Roboto Condensed" charset="0"/>
            <a:ea typeface="Microsoft YaHei" charset="-122"/>
          </a:defRPr>
        </a:defPPr>
      </a:lstStyle>
    </a:lnDef>
  </a:objectDefaults>
  <a:extraClrSchemeLst>
    <a:extraClrScheme>
      <a:clrScheme name="Tarkvarakomplekti Office kujundu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arkvarakomplekti Office kujundu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arkvarakomplekti Office kujundu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arkvarakomplekti Office kujundu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arkvarakomplekti Office kujundu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arkvarakomplekti Office kujundu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arkvarakomplekti Office kujundu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laidipohi-maaeluministeerium-2015-es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slaidipohi-maaeluministeerium-2015-es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KuM_esitlusslaidid_3lovi">
  <a:themeElements>
    <a:clrScheme name="Tarkvarakomplekti Office kujundu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arkvarakomplekti Office kujundus">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defRPr kumimoji="0" lang="en-US" altLang="en-US" sz="1800" b="0" i="0" u="none" strike="noStrike" cap="none" normalizeH="0" baseline="0" smtClean="0">
            <a:ln>
              <a:noFill/>
            </a:ln>
            <a:effectLst/>
            <a:latin typeface="Roboto Condensed"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defRPr kumimoji="0" lang="en-US" altLang="en-US" sz="1800" b="0" i="0" u="none" strike="noStrike" cap="none" normalizeH="0" baseline="0" smtClean="0">
            <a:ln>
              <a:noFill/>
            </a:ln>
            <a:effectLst/>
            <a:latin typeface="Roboto Condensed" charset="0"/>
            <a:ea typeface="Microsoft YaHei" charset="-122"/>
          </a:defRPr>
        </a:defPPr>
      </a:lstStyle>
    </a:lnDef>
  </a:objectDefaults>
  <a:extraClrSchemeLst>
    <a:extraClrScheme>
      <a:clrScheme name="Tarkvarakomplekti Office kujundu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arkvarakomplekti Office kujundu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arkvarakomplekti Office kujundu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arkvarakomplekti Office kujundu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arkvarakomplekti Office kujundu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arkvarakomplekti Office kujundu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arkvarakomplekti Office kujundu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2058</TotalTime>
  <Words>2039</Words>
  <Application>Microsoft Office PowerPoint</Application>
  <PresentationFormat>On-screen Show (4:3)</PresentationFormat>
  <Paragraphs>287</Paragraphs>
  <Slides>46</Slides>
  <Notes>33</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46</vt:i4>
      </vt:variant>
    </vt:vector>
  </HeadingPairs>
  <TitlesOfParts>
    <vt:vector size="61" baseType="lpstr">
      <vt:lpstr>Microsoft YaHei</vt:lpstr>
      <vt:lpstr>Arial</vt:lpstr>
      <vt:lpstr>Arial Unicode MS</vt:lpstr>
      <vt:lpstr>Calibri</vt:lpstr>
      <vt:lpstr>Courier New</vt:lpstr>
      <vt:lpstr>Roboto Condensed</vt:lpstr>
      <vt:lpstr>Times New Roman</vt:lpstr>
      <vt:lpstr>Wingdings</vt:lpstr>
      <vt:lpstr>KuM_esitlusslaidid_3lovi</vt:lpstr>
      <vt:lpstr>2_KuM_esitlusslaidid_3lovi</vt:lpstr>
      <vt:lpstr>3_KuM_esitlusslaidid_3lovi</vt:lpstr>
      <vt:lpstr>5_KuM_esitlusslaidid_3lovi</vt:lpstr>
      <vt:lpstr>slaidipohi-maaeluministeerium-2015-est</vt:lpstr>
      <vt:lpstr>1_slaidipohi-maaeluministeerium-2015-est</vt:lpstr>
      <vt:lpstr>6_KuM_esitlusslaidid_3lovi</vt:lpstr>
      <vt:lpstr>Väikeste põllumajandusettevõtete arendamine</vt:lpstr>
      <vt:lpstr>Ettekande sisu</vt:lpstr>
      <vt:lpstr>Meetme seos Maaelu arengukavaga</vt:lpstr>
      <vt:lpstr>Õiguslik alus</vt:lpstr>
      <vt:lpstr>Meetme sihtgrupp</vt:lpstr>
      <vt:lpstr>Meetme rakendamise seis</vt:lpstr>
      <vt:lpstr>Meetme 6.3 raames toetuse taotlemine ja määramine (I - IV voor)</vt:lpstr>
      <vt:lpstr>Taotluste rahuldamise osakaal maakondade lõikes (IV voor)</vt:lpstr>
      <vt:lpstr>Toetuse taotleja</vt:lpstr>
      <vt:lpstr>Toetust saab taotleda ettevõtja, …</vt:lpstr>
      <vt:lpstr>Kui toetust taotleb ettevõtja, kes tegeleb hobusekasvatusega (1)</vt:lpstr>
      <vt:lpstr>Kui toetust taotleb ettevõtja, kes tegeleb hobusekasvatusega (2)</vt:lpstr>
      <vt:lpstr>Hobusekasvatusega seonduvateks teenusteks loetakse:</vt:lpstr>
      <vt:lpstr>Nõuded toetuse taotlejale – majandusaasta pikkus</vt:lpstr>
      <vt:lpstr>Nõuded toetuse taotlejale – majandusaasnäitajate vaatlemine</vt:lpstr>
      <vt:lpstr>Taotleja varasem toetuste saamine</vt:lpstr>
      <vt:lpstr>Nõuded toetuse taotleja jätkusuutlikkusele</vt:lpstr>
      <vt:lpstr>Toetatavad tegevused</vt:lpstr>
      <vt:lpstr>Toetatavad tegevused</vt:lpstr>
      <vt:lpstr>Materiaalne vara on …</vt:lpstr>
      <vt:lpstr>Materiaalne vara on näiteks …</vt:lpstr>
      <vt:lpstr>Muu tegevus on näiteks …</vt:lpstr>
      <vt:lpstr>Materiaalse vara defineerimise mõistete selgitused</vt:lpstr>
      <vt:lpstr>Toetuse määr ja suurus</vt:lpstr>
      <vt:lpstr>Toetuse taotlemine ja investeeringu tegemine</vt:lpstr>
      <vt:lpstr>Toetuse taotlemine</vt:lpstr>
      <vt:lpstr>Investeeringu tegemine (1)</vt:lpstr>
      <vt:lpstr>Investeeringu tegemine (2)</vt:lpstr>
      <vt:lpstr>Investeeringu tegemine (3)</vt:lpstr>
      <vt:lpstr>Toetuse saaja kohustused</vt:lpstr>
      <vt:lpstr>Toetuse saaja kohustused (1)</vt:lpstr>
      <vt:lpstr>Toetuse saaja kohustused (2)</vt:lpstr>
      <vt:lpstr>Toetuse saaja kohustused (3)</vt:lpstr>
      <vt:lpstr>Toetuse saaja kohustused (4)</vt:lpstr>
      <vt:lpstr>Kuludokumentide esitamine </vt:lpstr>
      <vt:lpstr>Väikeste põllumajandusettevõtete arendamise meetme hindamiskriteeriumid</vt:lpstr>
      <vt:lpstr>Taotluste hindamine (1)</vt:lpstr>
      <vt:lpstr>Taotluste hindamine (2)</vt:lpstr>
      <vt:lpstr>Taotlustes toodud tegevuste muutmine ja sanktsioneerimiste üldised põhimõtted</vt:lpstr>
      <vt:lpstr>Muudatuste tegemine taotlustes toodud tegevustes</vt:lpstr>
      <vt:lpstr>Muudatuste tegemine taotlustes toodud tegevustes (2)</vt:lpstr>
      <vt:lpstr>Sanktsioneerimine – õiguslikud alused </vt:lpstr>
      <vt:lpstr>Sanktsioneerimine – nõuete jaotus</vt:lpstr>
      <vt:lpstr>Sanktsioneerimine – sanktsiooni suuruse määramise alused</vt:lpstr>
      <vt:lpstr>Sanktsioneerimine – vääramatu jõu esinemisel ei sanktsioneerita</vt:lpstr>
      <vt:lpstr>Tänud kuulamast!</vt:lpstr>
    </vt:vector>
  </TitlesOfParts>
  <Company>Põllumajandusministeerium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Väikeste põllumajandusettevõtete arendamine</dc:title>
  <dc:creator>Elar Neito</dc:creator>
  <cp:lastModifiedBy>Riin Kurrikoff</cp:lastModifiedBy>
  <cp:revision>84</cp:revision>
  <dcterms:created xsi:type="dcterms:W3CDTF">2014-10-23T13:15:46Z</dcterms:created>
  <dcterms:modified xsi:type="dcterms:W3CDTF">2018-03-09T08:32:40Z</dcterms:modified>
</cp:coreProperties>
</file>