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71" r:id="rId3"/>
    <p:sldId id="314" r:id="rId4"/>
    <p:sldId id="315" r:id="rId5"/>
    <p:sldId id="316" r:id="rId6"/>
    <p:sldId id="317" r:id="rId7"/>
    <p:sldId id="318" r:id="rId8"/>
    <p:sldId id="319" r:id="rId9"/>
    <p:sldId id="320" r:id="rId10"/>
    <p:sldId id="321" r:id="rId11"/>
    <p:sldId id="322" r:id="rId12"/>
    <p:sldId id="323" r:id="rId13"/>
    <p:sldId id="288" r:id="rId14"/>
    <p:sldId id="295" r:id="rId15"/>
    <p:sldId id="299" r:id="rId16"/>
    <p:sldId id="296" r:id="rId17"/>
    <p:sldId id="297" r:id="rId18"/>
    <p:sldId id="292" r:id="rId19"/>
    <p:sldId id="294" r:id="rId20"/>
    <p:sldId id="298" r:id="rId21"/>
    <p:sldId id="300" r:id="rId22"/>
    <p:sldId id="313" r:id="rId23"/>
    <p:sldId id="301" r:id="rId24"/>
    <p:sldId id="302" r:id="rId25"/>
    <p:sldId id="324" r:id="rId26"/>
    <p:sldId id="291" r:id="rId27"/>
    <p:sldId id="286" r:id="rId28"/>
  </p:sldIdLst>
  <p:sldSz cx="8999538" cy="6840538"/>
  <p:notesSz cx="6797675" cy="9928225"/>
  <p:defaultTextStyle>
    <a:defPPr>
      <a:defRPr lang="en-GB"/>
    </a:defPPr>
    <a:lvl1pPr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674">
          <p15:clr>
            <a:srgbClr val="A4A3A4"/>
          </p15:clr>
        </p15:guide>
        <p15:guide id="4" pos="19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4D1"/>
    <a:srgbClr val="999999"/>
    <a:srgbClr val="004586"/>
    <a:srgbClr val="83C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>
      <p:cViewPr varScale="1">
        <p:scale>
          <a:sx n="115" d="100"/>
          <a:sy n="115" d="100"/>
        </p:scale>
        <p:origin x="1410" y="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  <p:guide orient="horz" pos="2674"/>
        <p:guide pos="19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ED36C6-E30C-4017-8887-A55BCDBE307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7FBA041-8EF4-4069-9738-C7FC6A34C70E}">
      <dgm:prSet/>
      <dgm:spPr/>
      <dgm:t>
        <a:bodyPr/>
        <a:lstStyle/>
        <a:p>
          <a:pPr rtl="0"/>
          <a:r>
            <a:rPr lang="et-EE" smtClean="0"/>
            <a:t>Seaduse jõustumine on planeeritud </a:t>
          </a:r>
          <a:r>
            <a:rPr lang="et-EE" b="1" smtClean="0"/>
            <a:t>01.06.2020.</a:t>
          </a:r>
          <a:endParaRPr lang="en-GB"/>
        </a:p>
      </dgm:t>
    </dgm:pt>
    <dgm:pt modelId="{F4C75297-190B-46DC-87A4-8B7F8847115C}" type="parTrans" cxnId="{0369F89B-1354-4D41-8D03-1300F668758A}">
      <dgm:prSet/>
      <dgm:spPr/>
      <dgm:t>
        <a:bodyPr/>
        <a:lstStyle/>
        <a:p>
          <a:endParaRPr lang="en-US"/>
        </a:p>
      </dgm:t>
    </dgm:pt>
    <dgm:pt modelId="{335F821E-3743-4D19-A83E-8F5FD5820D78}" type="sibTrans" cxnId="{0369F89B-1354-4D41-8D03-1300F668758A}">
      <dgm:prSet/>
      <dgm:spPr/>
      <dgm:t>
        <a:bodyPr/>
        <a:lstStyle/>
        <a:p>
          <a:endParaRPr lang="en-US"/>
        </a:p>
      </dgm:t>
    </dgm:pt>
    <dgm:pt modelId="{1D277FE2-9BA8-4D5C-A95B-8DE3B76F9AE4}" type="pres">
      <dgm:prSet presAssocID="{6EED36C6-E30C-4017-8887-A55BCDBE307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1F7D472-D48A-426E-8D89-A4838D87D6DF}" type="pres">
      <dgm:prSet presAssocID="{37FBA041-8EF4-4069-9738-C7FC6A34C70E}" presName="hierRoot1" presStyleCnt="0">
        <dgm:presLayoutVars>
          <dgm:hierBranch val="init"/>
        </dgm:presLayoutVars>
      </dgm:prSet>
      <dgm:spPr/>
    </dgm:pt>
    <dgm:pt modelId="{BAEB2AEA-A73C-42CA-8D39-A59EF97E833F}" type="pres">
      <dgm:prSet presAssocID="{37FBA041-8EF4-4069-9738-C7FC6A34C70E}" presName="rootComposite1" presStyleCnt="0"/>
      <dgm:spPr/>
    </dgm:pt>
    <dgm:pt modelId="{09176D2C-8151-49CF-9E48-C4544B68D47C}" type="pres">
      <dgm:prSet presAssocID="{37FBA041-8EF4-4069-9738-C7FC6A34C70E}" presName="rootText1" presStyleLbl="node0" presStyleIdx="0" presStyleCnt="1">
        <dgm:presLayoutVars>
          <dgm:chPref val="3"/>
        </dgm:presLayoutVars>
      </dgm:prSet>
      <dgm:spPr/>
    </dgm:pt>
    <dgm:pt modelId="{ACFC20AF-DEFE-451A-AD58-8C1DD173521F}" type="pres">
      <dgm:prSet presAssocID="{37FBA041-8EF4-4069-9738-C7FC6A34C70E}" presName="rootConnector1" presStyleLbl="node1" presStyleIdx="0" presStyleCnt="0"/>
      <dgm:spPr/>
    </dgm:pt>
    <dgm:pt modelId="{C6F75D1D-B0C8-487D-B32F-81F9FA4559A1}" type="pres">
      <dgm:prSet presAssocID="{37FBA041-8EF4-4069-9738-C7FC6A34C70E}" presName="hierChild2" presStyleCnt="0"/>
      <dgm:spPr/>
    </dgm:pt>
    <dgm:pt modelId="{46B6E5E5-86B0-406D-959E-56A4C07B6A6E}" type="pres">
      <dgm:prSet presAssocID="{37FBA041-8EF4-4069-9738-C7FC6A34C70E}" presName="hierChild3" presStyleCnt="0"/>
      <dgm:spPr/>
    </dgm:pt>
  </dgm:ptLst>
  <dgm:cxnLst>
    <dgm:cxn modelId="{0369F89B-1354-4D41-8D03-1300F668758A}" srcId="{6EED36C6-E30C-4017-8887-A55BCDBE307C}" destId="{37FBA041-8EF4-4069-9738-C7FC6A34C70E}" srcOrd="0" destOrd="0" parTransId="{F4C75297-190B-46DC-87A4-8B7F8847115C}" sibTransId="{335F821E-3743-4D19-A83E-8F5FD5820D78}"/>
    <dgm:cxn modelId="{05F409D7-28FF-4C89-94D8-2E370D6BAC1A}" type="presOf" srcId="{37FBA041-8EF4-4069-9738-C7FC6A34C70E}" destId="{09176D2C-8151-49CF-9E48-C4544B68D47C}" srcOrd="0" destOrd="0" presId="urn:microsoft.com/office/officeart/2005/8/layout/orgChart1"/>
    <dgm:cxn modelId="{E527BD7D-83EA-426B-80AF-658773013976}" type="presOf" srcId="{37FBA041-8EF4-4069-9738-C7FC6A34C70E}" destId="{ACFC20AF-DEFE-451A-AD58-8C1DD173521F}" srcOrd="1" destOrd="0" presId="urn:microsoft.com/office/officeart/2005/8/layout/orgChart1"/>
    <dgm:cxn modelId="{63C388B7-9A38-4F8F-BC3D-5B9D6DDBFE95}" type="presOf" srcId="{6EED36C6-E30C-4017-8887-A55BCDBE307C}" destId="{1D277FE2-9BA8-4D5C-A95B-8DE3B76F9AE4}" srcOrd="0" destOrd="0" presId="urn:microsoft.com/office/officeart/2005/8/layout/orgChart1"/>
    <dgm:cxn modelId="{3A28F201-6B7D-4318-B1DF-C1DE53C0EE2B}" type="presParOf" srcId="{1D277FE2-9BA8-4D5C-A95B-8DE3B76F9AE4}" destId="{91F7D472-D48A-426E-8D89-A4838D87D6DF}" srcOrd="0" destOrd="0" presId="urn:microsoft.com/office/officeart/2005/8/layout/orgChart1"/>
    <dgm:cxn modelId="{1AACF3BC-4BBD-4F9C-BE33-7A53D69F8D94}" type="presParOf" srcId="{91F7D472-D48A-426E-8D89-A4838D87D6DF}" destId="{BAEB2AEA-A73C-42CA-8D39-A59EF97E833F}" srcOrd="0" destOrd="0" presId="urn:microsoft.com/office/officeart/2005/8/layout/orgChart1"/>
    <dgm:cxn modelId="{16ECE5C3-EB91-45B2-8355-F431F7321795}" type="presParOf" srcId="{BAEB2AEA-A73C-42CA-8D39-A59EF97E833F}" destId="{09176D2C-8151-49CF-9E48-C4544B68D47C}" srcOrd="0" destOrd="0" presId="urn:microsoft.com/office/officeart/2005/8/layout/orgChart1"/>
    <dgm:cxn modelId="{45D12A62-830F-4845-89B6-33C912D18D79}" type="presParOf" srcId="{BAEB2AEA-A73C-42CA-8D39-A59EF97E833F}" destId="{ACFC20AF-DEFE-451A-AD58-8C1DD173521F}" srcOrd="1" destOrd="0" presId="urn:microsoft.com/office/officeart/2005/8/layout/orgChart1"/>
    <dgm:cxn modelId="{40B354B0-4FA6-476C-A244-E1B60D4B2CC8}" type="presParOf" srcId="{91F7D472-D48A-426E-8D89-A4838D87D6DF}" destId="{C6F75D1D-B0C8-487D-B32F-81F9FA4559A1}" srcOrd="1" destOrd="0" presId="urn:microsoft.com/office/officeart/2005/8/layout/orgChart1"/>
    <dgm:cxn modelId="{655D1AEB-9764-4CEC-B413-9B09BA4201FA}" type="presParOf" srcId="{91F7D472-D48A-426E-8D89-A4838D87D6DF}" destId="{46B6E5E5-86B0-406D-959E-56A4C07B6A6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362E5F-0CA8-4F98-B722-970712748D7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57A33F6-0DF9-4C09-88B5-C347A64D829F}">
      <dgm:prSet/>
      <dgm:spPr/>
      <dgm:t>
        <a:bodyPr/>
        <a:lstStyle/>
        <a:p>
          <a:pPr rtl="0"/>
          <a:r>
            <a:rPr lang="et-EE" dirty="0" smtClean="0"/>
            <a:t>Taimepassi väljastamise õiguse andmise kord </a:t>
          </a:r>
          <a:endParaRPr lang="en-GB" dirty="0"/>
        </a:p>
      </dgm:t>
    </dgm:pt>
    <dgm:pt modelId="{FCED1688-8922-47B6-BB63-FDA4F01FCCC2}" type="parTrans" cxnId="{1C0B77EA-58D3-43E7-BBB5-C7170E2735C3}">
      <dgm:prSet/>
      <dgm:spPr/>
      <dgm:t>
        <a:bodyPr/>
        <a:lstStyle/>
        <a:p>
          <a:endParaRPr lang="en-US"/>
        </a:p>
      </dgm:t>
    </dgm:pt>
    <dgm:pt modelId="{282F9BB8-F153-4D32-B001-7ADA059F9209}" type="sibTrans" cxnId="{1C0B77EA-58D3-43E7-BBB5-C7170E2735C3}">
      <dgm:prSet/>
      <dgm:spPr/>
      <dgm:t>
        <a:bodyPr/>
        <a:lstStyle/>
        <a:p>
          <a:endParaRPr lang="en-US"/>
        </a:p>
      </dgm:t>
    </dgm:pt>
    <dgm:pt modelId="{FB95C1C6-045B-4802-B99C-8C09A520EBBB}">
      <dgm:prSet/>
      <dgm:spPr/>
      <dgm:t>
        <a:bodyPr/>
        <a:lstStyle/>
        <a:p>
          <a:pPr rtl="0"/>
          <a:r>
            <a:rPr lang="et-EE" dirty="0" smtClean="0"/>
            <a:t>Taimepassi väljaandmise tegevusluba</a:t>
          </a:r>
          <a:endParaRPr lang="en-GB" dirty="0"/>
        </a:p>
      </dgm:t>
    </dgm:pt>
    <dgm:pt modelId="{46BC8972-6F75-480F-BC16-F01199399D46}" type="parTrans" cxnId="{754E6A2C-B204-4F53-9072-AD90ED00A0EF}">
      <dgm:prSet/>
      <dgm:spPr/>
      <dgm:t>
        <a:bodyPr/>
        <a:lstStyle/>
        <a:p>
          <a:endParaRPr lang="en-US"/>
        </a:p>
      </dgm:t>
    </dgm:pt>
    <dgm:pt modelId="{1082B6E4-426E-408D-9AA0-F29C1C97FE29}" type="sibTrans" cxnId="{754E6A2C-B204-4F53-9072-AD90ED00A0EF}">
      <dgm:prSet/>
      <dgm:spPr/>
      <dgm:t>
        <a:bodyPr/>
        <a:lstStyle/>
        <a:p>
          <a:endParaRPr lang="en-US"/>
        </a:p>
      </dgm:t>
    </dgm:pt>
    <dgm:pt modelId="{4A1A1E76-B0DE-4304-907C-7313A7C6FE25}" type="pres">
      <dgm:prSet presAssocID="{FA362E5F-0CA8-4F98-B722-970712748D72}" presName="CompostProcess" presStyleCnt="0">
        <dgm:presLayoutVars>
          <dgm:dir/>
          <dgm:resizeHandles val="exact"/>
        </dgm:presLayoutVars>
      </dgm:prSet>
      <dgm:spPr/>
    </dgm:pt>
    <dgm:pt modelId="{668D4AF5-04CC-4D19-B7DD-5342FFFFAC9B}" type="pres">
      <dgm:prSet presAssocID="{FA362E5F-0CA8-4F98-B722-970712748D72}" presName="arrow" presStyleLbl="bgShp" presStyleIdx="0" presStyleCnt="1"/>
      <dgm:spPr/>
    </dgm:pt>
    <dgm:pt modelId="{39D1D75F-B1A3-4F1C-A0E7-055EFD95E13D}" type="pres">
      <dgm:prSet presAssocID="{FA362E5F-0CA8-4F98-B722-970712748D72}" presName="linearProcess" presStyleCnt="0"/>
      <dgm:spPr/>
    </dgm:pt>
    <dgm:pt modelId="{066E5325-A971-4E5C-9233-2BC526105238}" type="pres">
      <dgm:prSet presAssocID="{657A33F6-0DF9-4C09-88B5-C347A64D829F}" presName="textNode" presStyleLbl="node1" presStyleIdx="0" presStyleCnt="2">
        <dgm:presLayoutVars>
          <dgm:bulletEnabled val="1"/>
        </dgm:presLayoutVars>
      </dgm:prSet>
      <dgm:spPr/>
    </dgm:pt>
    <dgm:pt modelId="{C9866DA5-9C69-49B5-8C71-167591173657}" type="pres">
      <dgm:prSet presAssocID="{282F9BB8-F153-4D32-B001-7ADA059F9209}" presName="sibTrans" presStyleCnt="0"/>
      <dgm:spPr/>
    </dgm:pt>
    <dgm:pt modelId="{664F8BEB-05F6-4637-9840-CC30675BDF87}" type="pres">
      <dgm:prSet presAssocID="{FB95C1C6-045B-4802-B99C-8C09A520EBBB}" presName="textNode" presStyleLbl="node1" presStyleIdx="1" presStyleCnt="2">
        <dgm:presLayoutVars>
          <dgm:bulletEnabled val="1"/>
        </dgm:presLayoutVars>
      </dgm:prSet>
      <dgm:spPr/>
    </dgm:pt>
  </dgm:ptLst>
  <dgm:cxnLst>
    <dgm:cxn modelId="{1F98D4A9-84EC-47A4-A6F6-64D58469CF56}" type="presOf" srcId="{FA362E5F-0CA8-4F98-B722-970712748D72}" destId="{4A1A1E76-B0DE-4304-907C-7313A7C6FE25}" srcOrd="0" destOrd="0" presId="urn:microsoft.com/office/officeart/2005/8/layout/hProcess9"/>
    <dgm:cxn modelId="{236C29BD-43D8-4AFA-9EB8-4BB5832BCED1}" type="presOf" srcId="{657A33F6-0DF9-4C09-88B5-C347A64D829F}" destId="{066E5325-A971-4E5C-9233-2BC526105238}" srcOrd="0" destOrd="0" presId="urn:microsoft.com/office/officeart/2005/8/layout/hProcess9"/>
    <dgm:cxn modelId="{1C0B77EA-58D3-43E7-BBB5-C7170E2735C3}" srcId="{FA362E5F-0CA8-4F98-B722-970712748D72}" destId="{657A33F6-0DF9-4C09-88B5-C347A64D829F}" srcOrd="0" destOrd="0" parTransId="{FCED1688-8922-47B6-BB63-FDA4F01FCCC2}" sibTransId="{282F9BB8-F153-4D32-B001-7ADA059F9209}"/>
    <dgm:cxn modelId="{2D21EDF1-B0E4-4AFA-9B4F-9318493921F0}" type="presOf" srcId="{FB95C1C6-045B-4802-B99C-8C09A520EBBB}" destId="{664F8BEB-05F6-4637-9840-CC30675BDF87}" srcOrd="0" destOrd="0" presId="urn:microsoft.com/office/officeart/2005/8/layout/hProcess9"/>
    <dgm:cxn modelId="{754E6A2C-B204-4F53-9072-AD90ED00A0EF}" srcId="{FA362E5F-0CA8-4F98-B722-970712748D72}" destId="{FB95C1C6-045B-4802-B99C-8C09A520EBBB}" srcOrd="1" destOrd="0" parTransId="{46BC8972-6F75-480F-BC16-F01199399D46}" sibTransId="{1082B6E4-426E-408D-9AA0-F29C1C97FE29}"/>
    <dgm:cxn modelId="{E418C58B-7DD6-4276-944C-D226136EF71F}" type="presParOf" srcId="{4A1A1E76-B0DE-4304-907C-7313A7C6FE25}" destId="{668D4AF5-04CC-4D19-B7DD-5342FFFFAC9B}" srcOrd="0" destOrd="0" presId="urn:microsoft.com/office/officeart/2005/8/layout/hProcess9"/>
    <dgm:cxn modelId="{58D54928-ADD9-4A3B-9980-4F1F261D4CFE}" type="presParOf" srcId="{4A1A1E76-B0DE-4304-907C-7313A7C6FE25}" destId="{39D1D75F-B1A3-4F1C-A0E7-055EFD95E13D}" srcOrd="1" destOrd="0" presId="urn:microsoft.com/office/officeart/2005/8/layout/hProcess9"/>
    <dgm:cxn modelId="{DB1E5DC5-1F4E-4251-AA2E-6A023D4A723C}" type="presParOf" srcId="{39D1D75F-B1A3-4F1C-A0E7-055EFD95E13D}" destId="{066E5325-A971-4E5C-9233-2BC526105238}" srcOrd="0" destOrd="0" presId="urn:microsoft.com/office/officeart/2005/8/layout/hProcess9"/>
    <dgm:cxn modelId="{384AFA9B-CF81-4196-A4CF-5FFA0F64FC17}" type="presParOf" srcId="{39D1D75F-B1A3-4F1C-A0E7-055EFD95E13D}" destId="{C9866DA5-9C69-49B5-8C71-167591173657}" srcOrd="1" destOrd="0" presId="urn:microsoft.com/office/officeart/2005/8/layout/hProcess9"/>
    <dgm:cxn modelId="{E27AD6FA-AAF1-49A1-ABEC-4FB890BC9CF3}" type="presParOf" srcId="{39D1D75F-B1A3-4F1C-A0E7-055EFD95E13D}" destId="{664F8BEB-05F6-4637-9840-CC30675BDF87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2BE118-2282-4D32-9AD1-469D5A628BA0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4012154-0179-4210-9ACC-206E7758E523}">
      <dgm:prSet/>
      <dgm:spPr/>
      <dgm:t>
        <a:bodyPr/>
        <a:lstStyle/>
        <a:p>
          <a:pPr rtl="0"/>
          <a:r>
            <a:rPr lang="et-EE" dirty="0" smtClean="0"/>
            <a:t>Kehtiva TKS järgi- Taimepassi saab väljastada </a:t>
          </a:r>
          <a:endParaRPr lang="en-GB" dirty="0"/>
        </a:p>
      </dgm:t>
    </dgm:pt>
    <dgm:pt modelId="{F439681E-3366-4033-87F4-116BA341512F}" type="parTrans" cxnId="{62CAAB54-8034-465C-851F-200E29AD73D8}">
      <dgm:prSet/>
      <dgm:spPr/>
      <dgm:t>
        <a:bodyPr/>
        <a:lstStyle/>
        <a:p>
          <a:endParaRPr lang="en-US"/>
        </a:p>
      </dgm:t>
    </dgm:pt>
    <dgm:pt modelId="{12604038-6280-4896-9D22-5598EEC09706}" type="sibTrans" cxnId="{62CAAB54-8034-465C-851F-200E29AD73D8}">
      <dgm:prSet/>
      <dgm:spPr/>
      <dgm:t>
        <a:bodyPr/>
        <a:lstStyle/>
        <a:p>
          <a:endParaRPr lang="en-US"/>
        </a:p>
      </dgm:t>
    </dgm:pt>
    <dgm:pt modelId="{CDD9C865-005D-4146-9BA9-EB11AF059FAE}">
      <dgm:prSet/>
      <dgm:spPr/>
      <dgm:t>
        <a:bodyPr/>
        <a:lstStyle/>
        <a:p>
          <a:pPr rtl="0"/>
          <a:r>
            <a:rPr lang="et-EE" smtClean="0"/>
            <a:t>TP väljastamise õigust omav ettevõtja</a:t>
          </a:r>
          <a:endParaRPr lang="en-GB"/>
        </a:p>
      </dgm:t>
    </dgm:pt>
    <dgm:pt modelId="{D58215B1-1EC4-47B5-AFB6-5D961D2560AC}" type="parTrans" cxnId="{5E900456-E1BE-420C-8C98-5ADA4F406376}">
      <dgm:prSet/>
      <dgm:spPr/>
      <dgm:t>
        <a:bodyPr/>
        <a:lstStyle/>
        <a:p>
          <a:endParaRPr lang="en-US"/>
        </a:p>
      </dgm:t>
    </dgm:pt>
    <dgm:pt modelId="{A9BD4A19-14F7-4F99-8317-A543FCA4670F}" type="sibTrans" cxnId="{5E900456-E1BE-420C-8C98-5ADA4F406376}">
      <dgm:prSet/>
      <dgm:spPr/>
      <dgm:t>
        <a:bodyPr/>
        <a:lstStyle/>
        <a:p>
          <a:endParaRPr lang="en-US"/>
        </a:p>
      </dgm:t>
    </dgm:pt>
    <dgm:pt modelId="{DC29DD0E-C030-4909-9D8D-EE6B806E6532}">
      <dgm:prSet/>
      <dgm:spPr/>
      <dgm:t>
        <a:bodyPr/>
        <a:lstStyle/>
        <a:p>
          <a:pPr rtl="0"/>
          <a:r>
            <a:rPr lang="et-EE" smtClean="0"/>
            <a:t>Põllumajandusamet</a:t>
          </a:r>
          <a:endParaRPr lang="en-GB"/>
        </a:p>
      </dgm:t>
    </dgm:pt>
    <dgm:pt modelId="{A0C95E29-CF46-4C13-A0B1-9F9FFC487354}" type="parTrans" cxnId="{3D9CC47B-4C0D-4BAB-AC5F-BE166F7A91AC}">
      <dgm:prSet/>
      <dgm:spPr/>
      <dgm:t>
        <a:bodyPr/>
        <a:lstStyle/>
        <a:p>
          <a:endParaRPr lang="en-US"/>
        </a:p>
      </dgm:t>
    </dgm:pt>
    <dgm:pt modelId="{18645F59-D6C3-4FB3-8AFC-4F2F668B9920}" type="sibTrans" cxnId="{3D9CC47B-4C0D-4BAB-AC5F-BE166F7A91AC}">
      <dgm:prSet/>
      <dgm:spPr/>
      <dgm:t>
        <a:bodyPr/>
        <a:lstStyle/>
        <a:p>
          <a:endParaRPr lang="en-US"/>
        </a:p>
      </dgm:t>
    </dgm:pt>
    <dgm:pt modelId="{FC89E18A-FC25-4D15-87EB-B34C96C90B52}">
      <dgm:prSet/>
      <dgm:spPr/>
      <dgm:t>
        <a:bodyPr/>
        <a:lstStyle/>
        <a:p>
          <a:pPr rtl="0"/>
          <a:r>
            <a:rPr lang="et-EE" dirty="0" smtClean="0"/>
            <a:t>Uue TKS kohaselt- Taimepassi saab väljastada </a:t>
          </a:r>
          <a:endParaRPr lang="en-GB" dirty="0"/>
        </a:p>
      </dgm:t>
    </dgm:pt>
    <dgm:pt modelId="{E428D591-65D8-4F36-834B-C61E73C1B30B}" type="parTrans" cxnId="{556885A9-CF48-412D-BB76-FAA539E9D782}">
      <dgm:prSet/>
      <dgm:spPr/>
      <dgm:t>
        <a:bodyPr/>
        <a:lstStyle/>
        <a:p>
          <a:endParaRPr lang="en-US"/>
        </a:p>
      </dgm:t>
    </dgm:pt>
    <dgm:pt modelId="{A3F1D0AC-0F6F-4022-9559-6E169FBB30EC}" type="sibTrans" cxnId="{556885A9-CF48-412D-BB76-FAA539E9D782}">
      <dgm:prSet/>
      <dgm:spPr/>
      <dgm:t>
        <a:bodyPr/>
        <a:lstStyle/>
        <a:p>
          <a:endParaRPr lang="en-US"/>
        </a:p>
      </dgm:t>
    </dgm:pt>
    <dgm:pt modelId="{725775CD-0504-4C74-AA68-D5D573725F36}">
      <dgm:prSet/>
      <dgm:spPr/>
      <dgm:t>
        <a:bodyPr/>
        <a:lstStyle/>
        <a:p>
          <a:pPr rtl="0"/>
          <a:r>
            <a:rPr lang="et-EE" smtClean="0"/>
            <a:t>Taimepassi väljaandmise tegevusloa omav ettevõtja</a:t>
          </a:r>
          <a:endParaRPr lang="en-GB"/>
        </a:p>
      </dgm:t>
    </dgm:pt>
    <dgm:pt modelId="{0C5A0A00-5A39-43FB-8FC3-D6358EF2D9A1}" type="parTrans" cxnId="{6695A2B7-B4EC-4A78-8714-BBC7EC20EF52}">
      <dgm:prSet/>
      <dgm:spPr/>
      <dgm:t>
        <a:bodyPr/>
        <a:lstStyle/>
        <a:p>
          <a:endParaRPr lang="en-US"/>
        </a:p>
      </dgm:t>
    </dgm:pt>
    <dgm:pt modelId="{BBB83E9E-CD18-4634-91D5-D2B34796BA02}" type="sibTrans" cxnId="{6695A2B7-B4EC-4A78-8714-BBC7EC20EF52}">
      <dgm:prSet/>
      <dgm:spPr/>
      <dgm:t>
        <a:bodyPr/>
        <a:lstStyle/>
        <a:p>
          <a:endParaRPr lang="en-US"/>
        </a:p>
      </dgm:t>
    </dgm:pt>
    <dgm:pt modelId="{EB39304D-FB1E-4EDF-9C9B-5B201BE747B1}">
      <dgm:prSet/>
      <dgm:spPr/>
      <dgm:t>
        <a:bodyPr/>
        <a:lstStyle/>
        <a:p>
          <a:pPr rtl="0"/>
          <a:r>
            <a:rPr lang="et-EE" dirty="0" smtClean="0"/>
            <a:t>PMA väljastab sertifitseeritud materjalile</a:t>
          </a:r>
          <a:endParaRPr lang="en-GB" dirty="0"/>
        </a:p>
      </dgm:t>
    </dgm:pt>
    <dgm:pt modelId="{7D3E16C9-85D6-4D48-8C04-8F56DAC2D57F}" type="parTrans" cxnId="{C2BE4598-0D6C-4F80-A7A7-8660C47E1990}">
      <dgm:prSet/>
      <dgm:spPr/>
      <dgm:t>
        <a:bodyPr/>
        <a:lstStyle/>
        <a:p>
          <a:endParaRPr lang="en-US"/>
        </a:p>
      </dgm:t>
    </dgm:pt>
    <dgm:pt modelId="{B0FCF62A-DD3B-4B37-95FB-C89D1EA2AA59}" type="sibTrans" cxnId="{C2BE4598-0D6C-4F80-A7A7-8660C47E1990}">
      <dgm:prSet/>
      <dgm:spPr/>
      <dgm:t>
        <a:bodyPr/>
        <a:lstStyle/>
        <a:p>
          <a:endParaRPr lang="en-US"/>
        </a:p>
      </dgm:t>
    </dgm:pt>
    <dgm:pt modelId="{5C032860-206C-4B7C-9E6D-11F3EA1FF470}" type="pres">
      <dgm:prSet presAssocID="{332BE118-2282-4D32-9AD1-469D5A628BA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83B0F6A-BCC6-4FF3-897E-DB5802134AA7}" type="pres">
      <dgm:prSet presAssocID="{84012154-0179-4210-9ACC-206E7758E523}" presName="root" presStyleCnt="0"/>
      <dgm:spPr/>
    </dgm:pt>
    <dgm:pt modelId="{7CF2D633-9EA6-4618-AAB4-9CDC3B89E028}" type="pres">
      <dgm:prSet presAssocID="{84012154-0179-4210-9ACC-206E7758E523}" presName="rootComposite" presStyleCnt="0"/>
      <dgm:spPr/>
    </dgm:pt>
    <dgm:pt modelId="{54A9B6E7-0873-4695-BBAC-98B51FAA2AB8}" type="pres">
      <dgm:prSet presAssocID="{84012154-0179-4210-9ACC-206E7758E523}" presName="rootText" presStyleLbl="node1" presStyleIdx="0" presStyleCnt="2"/>
      <dgm:spPr/>
      <dgm:t>
        <a:bodyPr/>
        <a:lstStyle/>
        <a:p>
          <a:endParaRPr lang="en-US"/>
        </a:p>
      </dgm:t>
    </dgm:pt>
    <dgm:pt modelId="{000D94AB-78C7-4577-99C5-D36C5B168E4F}" type="pres">
      <dgm:prSet presAssocID="{84012154-0179-4210-9ACC-206E7758E523}" presName="rootConnector" presStyleLbl="node1" presStyleIdx="0" presStyleCnt="2"/>
      <dgm:spPr/>
    </dgm:pt>
    <dgm:pt modelId="{543AD034-7385-44EC-8BEC-FF3839D1CB8E}" type="pres">
      <dgm:prSet presAssocID="{84012154-0179-4210-9ACC-206E7758E523}" presName="childShape" presStyleCnt="0"/>
      <dgm:spPr/>
    </dgm:pt>
    <dgm:pt modelId="{EA689154-509B-420F-A99A-EBB5EC6EB1A1}" type="pres">
      <dgm:prSet presAssocID="{D58215B1-1EC4-47B5-AFB6-5D961D2560AC}" presName="Name13" presStyleLbl="parChTrans1D2" presStyleIdx="0" presStyleCnt="4"/>
      <dgm:spPr/>
    </dgm:pt>
    <dgm:pt modelId="{47288850-102A-4556-A79B-C89E9C881A9B}" type="pres">
      <dgm:prSet presAssocID="{CDD9C865-005D-4146-9BA9-EB11AF059FAE}" presName="childText" presStyleLbl="bgAcc1" presStyleIdx="0" presStyleCnt="4">
        <dgm:presLayoutVars>
          <dgm:bulletEnabled val="1"/>
        </dgm:presLayoutVars>
      </dgm:prSet>
      <dgm:spPr/>
    </dgm:pt>
    <dgm:pt modelId="{9B4406B9-98F9-4126-8D12-F94DD29CA5FB}" type="pres">
      <dgm:prSet presAssocID="{A0C95E29-CF46-4C13-A0B1-9F9FFC487354}" presName="Name13" presStyleLbl="parChTrans1D2" presStyleIdx="1" presStyleCnt="4"/>
      <dgm:spPr/>
    </dgm:pt>
    <dgm:pt modelId="{D2410D29-11F5-4DC8-9945-95D7364EB3AE}" type="pres">
      <dgm:prSet presAssocID="{DC29DD0E-C030-4909-9D8D-EE6B806E6532}" presName="childText" presStyleLbl="bgAcc1" presStyleIdx="1" presStyleCnt="4">
        <dgm:presLayoutVars>
          <dgm:bulletEnabled val="1"/>
        </dgm:presLayoutVars>
      </dgm:prSet>
      <dgm:spPr/>
    </dgm:pt>
    <dgm:pt modelId="{244A021A-7526-41B3-8B77-37560CB8B83F}" type="pres">
      <dgm:prSet presAssocID="{FC89E18A-FC25-4D15-87EB-B34C96C90B52}" presName="root" presStyleCnt="0"/>
      <dgm:spPr/>
    </dgm:pt>
    <dgm:pt modelId="{32BD9046-128A-40D6-A92C-9B0ED5647F5E}" type="pres">
      <dgm:prSet presAssocID="{FC89E18A-FC25-4D15-87EB-B34C96C90B52}" presName="rootComposite" presStyleCnt="0"/>
      <dgm:spPr/>
    </dgm:pt>
    <dgm:pt modelId="{AB2244CE-FF40-4F06-91F7-DC40DD336197}" type="pres">
      <dgm:prSet presAssocID="{FC89E18A-FC25-4D15-87EB-B34C96C90B52}" presName="rootText" presStyleLbl="node1" presStyleIdx="1" presStyleCnt="2"/>
      <dgm:spPr/>
      <dgm:t>
        <a:bodyPr/>
        <a:lstStyle/>
        <a:p>
          <a:endParaRPr lang="en-US"/>
        </a:p>
      </dgm:t>
    </dgm:pt>
    <dgm:pt modelId="{C9093935-9666-4A76-B35E-AFE2CD29A41A}" type="pres">
      <dgm:prSet presAssocID="{FC89E18A-FC25-4D15-87EB-B34C96C90B52}" presName="rootConnector" presStyleLbl="node1" presStyleIdx="1" presStyleCnt="2"/>
      <dgm:spPr/>
    </dgm:pt>
    <dgm:pt modelId="{26DD6E25-3130-41D1-8EF5-FBCE47FD7B7C}" type="pres">
      <dgm:prSet presAssocID="{FC89E18A-FC25-4D15-87EB-B34C96C90B52}" presName="childShape" presStyleCnt="0"/>
      <dgm:spPr/>
    </dgm:pt>
    <dgm:pt modelId="{9DCC650C-2846-400C-A14E-CB51226FE1FF}" type="pres">
      <dgm:prSet presAssocID="{0C5A0A00-5A39-43FB-8FC3-D6358EF2D9A1}" presName="Name13" presStyleLbl="parChTrans1D2" presStyleIdx="2" presStyleCnt="4"/>
      <dgm:spPr/>
    </dgm:pt>
    <dgm:pt modelId="{485A9360-2E8C-4C38-B437-361D7F501EE3}" type="pres">
      <dgm:prSet presAssocID="{725775CD-0504-4C74-AA68-D5D573725F36}" presName="childText" presStyleLbl="bgAcc1" presStyleIdx="2" presStyleCnt="4">
        <dgm:presLayoutVars>
          <dgm:bulletEnabled val="1"/>
        </dgm:presLayoutVars>
      </dgm:prSet>
      <dgm:spPr/>
    </dgm:pt>
    <dgm:pt modelId="{4613A512-5CA7-4B7A-AB22-AEDBC9A357E2}" type="pres">
      <dgm:prSet presAssocID="{7D3E16C9-85D6-4D48-8C04-8F56DAC2D57F}" presName="Name13" presStyleLbl="parChTrans1D2" presStyleIdx="3" presStyleCnt="4"/>
      <dgm:spPr/>
    </dgm:pt>
    <dgm:pt modelId="{0A0C6668-C42E-45A2-B393-76EC05518C85}" type="pres">
      <dgm:prSet presAssocID="{EB39304D-FB1E-4EDF-9C9B-5B201BE747B1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47431B35-1877-4187-BE56-B517689E06D4}" type="presOf" srcId="{332BE118-2282-4D32-9AD1-469D5A628BA0}" destId="{5C032860-206C-4B7C-9E6D-11F3EA1FF470}" srcOrd="0" destOrd="0" presId="urn:microsoft.com/office/officeart/2005/8/layout/hierarchy3"/>
    <dgm:cxn modelId="{03561E83-F84A-41D4-B3DD-2527E95A17C2}" type="presOf" srcId="{FC89E18A-FC25-4D15-87EB-B34C96C90B52}" destId="{AB2244CE-FF40-4F06-91F7-DC40DD336197}" srcOrd="0" destOrd="0" presId="urn:microsoft.com/office/officeart/2005/8/layout/hierarchy3"/>
    <dgm:cxn modelId="{13CB3F9E-B928-4548-94EF-470253097BED}" type="presOf" srcId="{FC89E18A-FC25-4D15-87EB-B34C96C90B52}" destId="{C9093935-9666-4A76-B35E-AFE2CD29A41A}" srcOrd="1" destOrd="0" presId="urn:microsoft.com/office/officeart/2005/8/layout/hierarchy3"/>
    <dgm:cxn modelId="{4A780860-5FE4-4BBC-8B04-F34E5811D285}" type="presOf" srcId="{84012154-0179-4210-9ACC-206E7758E523}" destId="{000D94AB-78C7-4577-99C5-D36C5B168E4F}" srcOrd="1" destOrd="0" presId="urn:microsoft.com/office/officeart/2005/8/layout/hierarchy3"/>
    <dgm:cxn modelId="{FC1BDD81-C065-4D96-8BC3-51F57D392D50}" type="presOf" srcId="{725775CD-0504-4C74-AA68-D5D573725F36}" destId="{485A9360-2E8C-4C38-B437-361D7F501EE3}" srcOrd="0" destOrd="0" presId="urn:microsoft.com/office/officeart/2005/8/layout/hierarchy3"/>
    <dgm:cxn modelId="{A238E278-82C7-42AD-8F54-1E4FF0DF999C}" type="presOf" srcId="{7D3E16C9-85D6-4D48-8C04-8F56DAC2D57F}" destId="{4613A512-5CA7-4B7A-AB22-AEDBC9A357E2}" srcOrd="0" destOrd="0" presId="urn:microsoft.com/office/officeart/2005/8/layout/hierarchy3"/>
    <dgm:cxn modelId="{90A0935C-3C81-4118-ACFB-2DEDDEBFAC50}" type="presOf" srcId="{84012154-0179-4210-9ACC-206E7758E523}" destId="{54A9B6E7-0873-4695-BBAC-98B51FAA2AB8}" srcOrd="0" destOrd="0" presId="urn:microsoft.com/office/officeart/2005/8/layout/hierarchy3"/>
    <dgm:cxn modelId="{FC10FF75-7032-44CF-80C7-8235C45D2961}" type="presOf" srcId="{A0C95E29-CF46-4C13-A0B1-9F9FFC487354}" destId="{9B4406B9-98F9-4126-8D12-F94DD29CA5FB}" srcOrd="0" destOrd="0" presId="urn:microsoft.com/office/officeart/2005/8/layout/hierarchy3"/>
    <dgm:cxn modelId="{C0B6716D-0F47-4ECD-8A66-CB26B9556DEF}" type="presOf" srcId="{EB39304D-FB1E-4EDF-9C9B-5B201BE747B1}" destId="{0A0C6668-C42E-45A2-B393-76EC05518C85}" srcOrd="0" destOrd="0" presId="urn:microsoft.com/office/officeart/2005/8/layout/hierarchy3"/>
    <dgm:cxn modelId="{62CAAB54-8034-465C-851F-200E29AD73D8}" srcId="{332BE118-2282-4D32-9AD1-469D5A628BA0}" destId="{84012154-0179-4210-9ACC-206E7758E523}" srcOrd="0" destOrd="0" parTransId="{F439681E-3366-4033-87F4-116BA341512F}" sibTransId="{12604038-6280-4896-9D22-5598EEC09706}"/>
    <dgm:cxn modelId="{556885A9-CF48-412D-BB76-FAA539E9D782}" srcId="{332BE118-2282-4D32-9AD1-469D5A628BA0}" destId="{FC89E18A-FC25-4D15-87EB-B34C96C90B52}" srcOrd="1" destOrd="0" parTransId="{E428D591-65D8-4F36-834B-C61E73C1B30B}" sibTransId="{A3F1D0AC-0F6F-4022-9559-6E169FBB30EC}"/>
    <dgm:cxn modelId="{6695A2B7-B4EC-4A78-8714-BBC7EC20EF52}" srcId="{FC89E18A-FC25-4D15-87EB-B34C96C90B52}" destId="{725775CD-0504-4C74-AA68-D5D573725F36}" srcOrd="0" destOrd="0" parTransId="{0C5A0A00-5A39-43FB-8FC3-D6358EF2D9A1}" sibTransId="{BBB83E9E-CD18-4634-91D5-D2B34796BA02}"/>
    <dgm:cxn modelId="{5E900456-E1BE-420C-8C98-5ADA4F406376}" srcId="{84012154-0179-4210-9ACC-206E7758E523}" destId="{CDD9C865-005D-4146-9BA9-EB11AF059FAE}" srcOrd="0" destOrd="0" parTransId="{D58215B1-1EC4-47B5-AFB6-5D961D2560AC}" sibTransId="{A9BD4A19-14F7-4F99-8317-A543FCA4670F}"/>
    <dgm:cxn modelId="{8775EDD8-2688-4E6B-8CCA-5256BAEE3A54}" type="presOf" srcId="{D58215B1-1EC4-47B5-AFB6-5D961D2560AC}" destId="{EA689154-509B-420F-A99A-EBB5EC6EB1A1}" srcOrd="0" destOrd="0" presId="urn:microsoft.com/office/officeart/2005/8/layout/hierarchy3"/>
    <dgm:cxn modelId="{57EB0F51-8B3C-4B68-B2E0-5BEBAD4448EC}" type="presOf" srcId="{CDD9C865-005D-4146-9BA9-EB11AF059FAE}" destId="{47288850-102A-4556-A79B-C89E9C881A9B}" srcOrd="0" destOrd="0" presId="urn:microsoft.com/office/officeart/2005/8/layout/hierarchy3"/>
    <dgm:cxn modelId="{83F3503B-E3D5-498D-8921-E86B89E14B2A}" type="presOf" srcId="{DC29DD0E-C030-4909-9D8D-EE6B806E6532}" destId="{D2410D29-11F5-4DC8-9945-95D7364EB3AE}" srcOrd="0" destOrd="0" presId="urn:microsoft.com/office/officeart/2005/8/layout/hierarchy3"/>
    <dgm:cxn modelId="{3D9CC47B-4C0D-4BAB-AC5F-BE166F7A91AC}" srcId="{84012154-0179-4210-9ACC-206E7758E523}" destId="{DC29DD0E-C030-4909-9D8D-EE6B806E6532}" srcOrd="1" destOrd="0" parTransId="{A0C95E29-CF46-4C13-A0B1-9F9FFC487354}" sibTransId="{18645F59-D6C3-4FB3-8AFC-4F2F668B9920}"/>
    <dgm:cxn modelId="{044ADE04-A4CE-4E6B-B131-F2F4EA7B5555}" type="presOf" srcId="{0C5A0A00-5A39-43FB-8FC3-D6358EF2D9A1}" destId="{9DCC650C-2846-400C-A14E-CB51226FE1FF}" srcOrd="0" destOrd="0" presId="urn:microsoft.com/office/officeart/2005/8/layout/hierarchy3"/>
    <dgm:cxn modelId="{C2BE4598-0D6C-4F80-A7A7-8660C47E1990}" srcId="{FC89E18A-FC25-4D15-87EB-B34C96C90B52}" destId="{EB39304D-FB1E-4EDF-9C9B-5B201BE747B1}" srcOrd="1" destOrd="0" parTransId="{7D3E16C9-85D6-4D48-8C04-8F56DAC2D57F}" sibTransId="{B0FCF62A-DD3B-4B37-95FB-C89D1EA2AA59}"/>
    <dgm:cxn modelId="{019A5808-A6BA-471D-BF27-05BF66AF32EF}" type="presParOf" srcId="{5C032860-206C-4B7C-9E6D-11F3EA1FF470}" destId="{383B0F6A-BCC6-4FF3-897E-DB5802134AA7}" srcOrd="0" destOrd="0" presId="urn:microsoft.com/office/officeart/2005/8/layout/hierarchy3"/>
    <dgm:cxn modelId="{D800275B-CDAA-460A-9B87-20FCE053C4FC}" type="presParOf" srcId="{383B0F6A-BCC6-4FF3-897E-DB5802134AA7}" destId="{7CF2D633-9EA6-4618-AAB4-9CDC3B89E028}" srcOrd="0" destOrd="0" presId="urn:microsoft.com/office/officeart/2005/8/layout/hierarchy3"/>
    <dgm:cxn modelId="{64EA55D4-F480-4898-9FB6-6B07D010596C}" type="presParOf" srcId="{7CF2D633-9EA6-4618-AAB4-9CDC3B89E028}" destId="{54A9B6E7-0873-4695-BBAC-98B51FAA2AB8}" srcOrd="0" destOrd="0" presId="urn:microsoft.com/office/officeart/2005/8/layout/hierarchy3"/>
    <dgm:cxn modelId="{F3BCDCFA-3E42-4FF0-99AF-1A9A2435EDBA}" type="presParOf" srcId="{7CF2D633-9EA6-4618-AAB4-9CDC3B89E028}" destId="{000D94AB-78C7-4577-99C5-D36C5B168E4F}" srcOrd="1" destOrd="0" presId="urn:microsoft.com/office/officeart/2005/8/layout/hierarchy3"/>
    <dgm:cxn modelId="{9F64BFD4-BE9E-4F1A-85BB-88366D876C07}" type="presParOf" srcId="{383B0F6A-BCC6-4FF3-897E-DB5802134AA7}" destId="{543AD034-7385-44EC-8BEC-FF3839D1CB8E}" srcOrd="1" destOrd="0" presId="urn:microsoft.com/office/officeart/2005/8/layout/hierarchy3"/>
    <dgm:cxn modelId="{FE7FD66C-52B5-48A0-82BE-AACA566C7DFC}" type="presParOf" srcId="{543AD034-7385-44EC-8BEC-FF3839D1CB8E}" destId="{EA689154-509B-420F-A99A-EBB5EC6EB1A1}" srcOrd="0" destOrd="0" presId="urn:microsoft.com/office/officeart/2005/8/layout/hierarchy3"/>
    <dgm:cxn modelId="{9C48ED6E-B8B3-41CD-BA2A-B619961E61DE}" type="presParOf" srcId="{543AD034-7385-44EC-8BEC-FF3839D1CB8E}" destId="{47288850-102A-4556-A79B-C89E9C881A9B}" srcOrd="1" destOrd="0" presId="urn:microsoft.com/office/officeart/2005/8/layout/hierarchy3"/>
    <dgm:cxn modelId="{4AD23737-A33B-4E8C-BDB8-AF586809C547}" type="presParOf" srcId="{543AD034-7385-44EC-8BEC-FF3839D1CB8E}" destId="{9B4406B9-98F9-4126-8D12-F94DD29CA5FB}" srcOrd="2" destOrd="0" presId="urn:microsoft.com/office/officeart/2005/8/layout/hierarchy3"/>
    <dgm:cxn modelId="{F29AAB5F-AD03-4004-8374-65715FF06073}" type="presParOf" srcId="{543AD034-7385-44EC-8BEC-FF3839D1CB8E}" destId="{D2410D29-11F5-4DC8-9945-95D7364EB3AE}" srcOrd="3" destOrd="0" presId="urn:microsoft.com/office/officeart/2005/8/layout/hierarchy3"/>
    <dgm:cxn modelId="{689189E2-E533-4829-A3C2-B847656D0D90}" type="presParOf" srcId="{5C032860-206C-4B7C-9E6D-11F3EA1FF470}" destId="{244A021A-7526-41B3-8B77-37560CB8B83F}" srcOrd="1" destOrd="0" presId="urn:microsoft.com/office/officeart/2005/8/layout/hierarchy3"/>
    <dgm:cxn modelId="{82BB4073-2013-42D0-A37B-69D60CA08D27}" type="presParOf" srcId="{244A021A-7526-41B3-8B77-37560CB8B83F}" destId="{32BD9046-128A-40D6-A92C-9B0ED5647F5E}" srcOrd="0" destOrd="0" presId="urn:microsoft.com/office/officeart/2005/8/layout/hierarchy3"/>
    <dgm:cxn modelId="{897E051B-1A65-4E52-BDB9-FDE728CB6900}" type="presParOf" srcId="{32BD9046-128A-40D6-A92C-9B0ED5647F5E}" destId="{AB2244CE-FF40-4F06-91F7-DC40DD336197}" srcOrd="0" destOrd="0" presId="urn:microsoft.com/office/officeart/2005/8/layout/hierarchy3"/>
    <dgm:cxn modelId="{54430419-D9E6-47BF-B9BF-56064ABA858B}" type="presParOf" srcId="{32BD9046-128A-40D6-A92C-9B0ED5647F5E}" destId="{C9093935-9666-4A76-B35E-AFE2CD29A41A}" srcOrd="1" destOrd="0" presId="urn:microsoft.com/office/officeart/2005/8/layout/hierarchy3"/>
    <dgm:cxn modelId="{2B2B203B-96E5-42CD-9F5E-544216FD7740}" type="presParOf" srcId="{244A021A-7526-41B3-8B77-37560CB8B83F}" destId="{26DD6E25-3130-41D1-8EF5-FBCE47FD7B7C}" srcOrd="1" destOrd="0" presId="urn:microsoft.com/office/officeart/2005/8/layout/hierarchy3"/>
    <dgm:cxn modelId="{D698459E-79E4-4E84-9D16-F665EE183233}" type="presParOf" srcId="{26DD6E25-3130-41D1-8EF5-FBCE47FD7B7C}" destId="{9DCC650C-2846-400C-A14E-CB51226FE1FF}" srcOrd="0" destOrd="0" presId="urn:microsoft.com/office/officeart/2005/8/layout/hierarchy3"/>
    <dgm:cxn modelId="{E5508ABE-7CC8-4DEC-A70C-C9DE096307A8}" type="presParOf" srcId="{26DD6E25-3130-41D1-8EF5-FBCE47FD7B7C}" destId="{485A9360-2E8C-4C38-B437-361D7F501EE3}" srcOrd="1" destOrd="0" presId="urn:microsoft.com/office/officeart/2005/8/layout/hierarchy3"/>
    <dgm:cxn modelId="{61239F08-0D10-4D4A-A344-9169CB91DAA2}" type="presParOf" srcId="{26DD6E25-3130-41D1-8EF5-FBCE47FD7B7C}" destId="{4613A512-5CA7-4B7A-AB22-AEDBC9A357E2}" srcOrd="2" destOrd="0" presId="urn:microsoft.com/office/officeart/2005/8/layout/hierarchy3"/>
    <dgm:cxn modelId="{FA619929-D732-45DC-B25C-DDF5558A6602}" type="presParOf" srcId="{26DD6E25-3130-41D1-8EF5-FBCE47FD7B7C}" destId="{0A0C6668-C42E-45A2-B393-76EC05518C85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B7F2C2E-E9F0-439E-8874-AC3F4BAA098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A1D3956-4A9E-4B01-BCAC-27923BF19BD3}">
      <dgm:prSet/>
      <dgm:spPr/>
      <dgm:t>
        <a:bodyPr/>
        <a:lstStyle/>
        <a:p>
          <a:pPr rtl="0"/>
          <a:r>
            <a:rPr lang="et-EE" smtClean="0"/>
            <a:t>Taimepassi väljastamise õiguse andmise kord – Riigilõiv 64 € </a:t>
          </a:r>
          <a:endParaRPr lang="en-GB"/>
        </a:p>
      </dgm:t>
    </dgm:pt>
    <dgm:pt modelId="{5A0CA897-E75D-4CAB-B4C0-303481E07E0E}" type="parTrans" cxnId="{417F5230-4304-4E80-809D-903002F6C782}">
      <dgm:prSet/>
      <dgm:spPr/>
      <dgm:t>
        <a:bodyPr/>
        <a:lstStyle/>
        <a:p>
          <a:endParaRPr lang="en-US"/>
        </a:p>
      </dgm:t>
    </dgm:pt>
    <dgm:pt modelId="{0F96717E-193A-43F3-98FA-C3393E26229D}" type="sibTrans" cxnId="{417F5230-4304-4E80-809D-903002F6C782}">
      <dgm:prSet/>
      <dgm:spPr/>
      <dgm:t>
        <a:bodyPr/>
        <a:lstStyle/>
        <a:p>
          <a:endParaRPr lang="en-US"/>
        </a:p>
      </dgm:t>
    </dgm:pt>
    <dgm:pt modelId="{B55A9D21-4F14-4477-8A48-BB57DFCB562B}">
      <dgm:prSet/>
      <dgm:spPr/>
      <dgm:t>
        <a:bodyPr/>
        <a:lstStyle/>
        <a:p>
          <a:pPr rtl="0"/>
          <a:r>
            <a:rPr lang="et-EE" smtClean="0"/>
            <a:t>Taimepassi väljaandmise tegevusluba – Riigilõiv 270 € </a:t>
          </a:r>
          <a:endParaRPr lang="en-GB"/>
        </a:p>
      </dgm:t>
    </dgm:pt>
    <dgm:pt modelId="{FD8918AD-7966-4F6F-BCCD-715CEFDA8C85}" type="parTrans" cxnId="{C9BCE4BF-E5F3-49D7-9E4E-5C2AE635AE1A}">
      <dgm:prSet/>
      <dgm:spPr/>
      <dgm:t>
        <a:bodyPr/>
        <a:lstStyle/>
        <a:p>
          <a:endParaRPr lang="en-US"/>
        </a:p>
      </dgm:t>
    </dgm:pt>
    <dgm:pt modelId="{05D7ADB2-A017-4479-87F6-C3EE8E2DF829}" type="sibTrans" cxnId="{C9BCE4BF-E5F3-49D7-9E4E-5C2AE635AE1A}">
      <dgm:prSet/>
      <dgm:spPr/>
      <dgm:t>
        <a:bodyPr/>
        <a:lstStyle/>
        <a:p>
          <a:endParaRPr lang="en-US"/>
        </a:p>
      </dgm:t>
    </dgm:pt>
    <dgm:pt modelId="{FFD18C01-3222-4F39-8960-B918DABDB946}" type="pres">
      <dgm:prSet presAssocID="{1B7F2C2E-E9F0-439E-8874-AC3F4BAA098C}" presName="CompostProcess" presStyleCnt="0">
        <dgm:presLayoutVars>
          <dgm:dir/>
          <dgm:resizeHandles val="exact"/>
        </dgm:presLayoutVars>
      </dgm:prSet>
      <dgm:spPr/>
    </dgm:pt>
    <dgm:pt modelId="{5D9B1C2E-529F-45CB-8288-55EC5CCCAA55}" type="pres">
      <dgm:prSet presAssocID="{1B7F2C2E-E9F0-439E-8874-AC3F4BAA098C}" presName="arrow" presStyleLbl="bgShp" presStyleIdx="0" presStyleCnt="1"/>
      <dgm:spPr/>
    </dgm:pt>
    <dgm:pt modelId="{2C24D22F-441B-48D6-811B-67499A91EA39}" type="pres">
      <dgm:prSet presAssocID="{1B7F2C2E-E9F0-439E-8874-AC3F4BAA098C}" presName="linearProcess" presStyleCnt="0"/>
      <dgm:spPr/>
    </dgm:pt>
    <dgm:pt modelId="{1702AFA7-645E-4118-BE78-58DA6E973775}" type="pres">
      <dgm:prSet presAssocID="{BA1D3956-4A9E-4B01-BCAC-27923BF19BD3}" presName="textNode" presStyleLbl="node1" presStyleIdx="0" presStyleCnt="2">
        <dgm:presLayoutVars>
          <dgm:bulletEnabled val="1"/>
        </dgm:presLayoutVars>
      </dgm:prSet>
      <dgm:spPr/>
    </dgm:pt>
    <dgm:pt modelId="{7E604393-AD4A-4CB1-B0F9-254E2C6E44BA}" type="pres">
      <dgm:prSet presAssocID="{0F96717E-193A-43F3-98FA-C3393E26229D}" presName="sibTrans" presStyleCnt="0"/>
      <dgm:spPr/>
    </dgm:pt>
    <dgm:pt modelId="{06274D40-C6C1-4C6A-ACB3-12B1884DA583}" type="pres">
      <dgm:prSet presAssocID="{B55A9D21-4F14-4477-8A48-BB57DFCB562B}" presName="textNode" presStyleLbl="node1" presStyleIdx="1" presStyleCnt="2">
        <dgm:presLayoutVars>
          <dgm:bulletEnabled val="1"/>
        </dgm:presLayoutVars>
      </dgm:prSet>
      <dgm:spPr/>
    </dgm:pt>
  </dgm:ptLst>
  <dgm:cxnLst>
    <dgm:cxn modelId="{C9BCE4BF-E5F3-49D7-9E4E-5C2AE635AE1A}" srcId="{1B7F2C2E-E9F0-439E-8874-AC3F4BAA098C}" destId="{B55A9D21-4F14-4477-8A48-BB57DFCB562B}" srcOrd="1" destOrd="0" parTransId="{FD8918AD-7966-4F6F-BCCD-715CEFDA8C85}" sibTransId="{05D7ADB2-A017-4479-87F6-C3EE8E2DF829}"/>
    <dgm:cxn modelId="{417F5230-4304-4E80-809D-903002F6C782}" srcId="{1B7F2C2E-E9F0-439E-8874-AC3F4BAA098C}" destId="{BA1D3956-4A9E-4B01-BCAC-27923BF19BD3}" srcOrd="0" destOrd="0" parTransId="{5A0CA897-E75D-4CAB-B4C0-303481E07E0E}" sibTransId="{0F96717E-193A-43F3-98FA-C3393E26229D}"/>
    <dgm:cxn modelId="{E4626077-EEFB-4CAF-B96D-3496EE903426}" type="presOf" srcId="{B55A9D21-4F14-4477-8A48-BB57DFCB562B}" destId="{06274D40-C6C1-4C6A-ACB3-12B1884DA583}" srcOrd="0" destOrd="0" presId="urn:microsoft.com/office/officeart/2005/8/layout/hProcess9"/>
    <dgm:cxn modelId="{88605D13-057D-4016-A8F4-0056CD221336}" type="presOf" srcId="{BA1D3956-4A9E-4B01-BCAC-27923BF19BD3}" destId="{1702AFA7-645E-4118-BE78-58DA6E973775}" srcOrd="0" destOrd="0" presId="urn:microsoft.com/office/officeart/2005/8/layout/hProcess9"/>
    <dgm:cxn modelId="{B3D48AF3-70BD-45AC-B2B0-05DAC9BB38E9}" type="presOf" srcId="{1B7F2C2E-E9F0-439E-8874-AC3F4BAA098C}" destId="{FFD18C01-3222-4F39-8960-B918DABDB946}" srcOrd="0" destOrd="0" presId="urn:microsoft.com/office/officeart/2005/8/layout/hProcess9"/>
    <dgm:cxn modelId="{3DD91313-F5C9-4944-9B46-2B339A0901C7}" type="presParOf" srcId="{FFD18C01-3222-4F39-8960-B918DABDB946}" destId="{5D9B1C2E-529F-45CB-8288-55EC5CCCAA55}" srcOrd="0" destOrd="0" presId="urn:microsoft.com/office/officeart/2005/8/layout/hProcess9"/>
    <dgm:cxn modelId="{F0400746-D1AD-419F-AA6C-2C7E462DC30D}" type="presParOf" srcId="{FFD18C01-3222-4F39-8960-B918DABDB946}" destId="{2C24D22F-441B-48D6-811B-67499A91EA39}" srcOrd="1" destOrd="0" presId="urn:microsoft.com/office/officeart/2005/8/layout/hProcess9"/>
    <dgm:cxn modelId="{94B02A35-AC1F-451C-82F2-FFA58F92A5E8}" type="presParOf" srcId="{2C24D22F-441B-48D6-811B-67499A91EA39}" destId="{1702AFA7-645E-4118-BE78-58DA6E973775}" srcOrd="0" destOrd="0" presId="urn:microsoft.com/office/officeart/2005/8/layout/hProcess9"/>
    <dgm:cxn modelId="{F0E2C13B-F36A-42DB-8852-1F9C3ED868CF}" type="presParOf" srcId="{2C24D22F-441B-48D6-811B-67499A91EA39}" destId="{7E604393-AD4A-4CB1-B0F9-254E2C6E44BA}" srcOrd="1" destOrd="0" presId="urn:microsoft.com/office/officeart/2005/8/layout/hProcess9"/>
    <dgm:cxn modelId="{55F23C5D-CCFF-4EC1-8F4F-DCC0445C758D}" type="presParOf" srcId="{2C24D22F-441B-48D6-811B-67499A91EA39}" destId="{06274D40-C6C1-4C6A-ACB3-12B1884DA583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0A8121D-0BF7-4F45-9214-2D5013BD12F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9CA39A-1C2C-4AF3-970E-6A435ECBF601}">
      <dgm:prSet/>
      <dgm:spPr/>
      <dgm:t>
        <a:bodyPr/>
        <a:lstStyle/>
        <a:p>
          <a:pPr rtl="0"/>
          <a:r>
            <a:rPr lang="et-EE" dirty="0" smtClean="0"/>
            <a:t>Tingimus TP õiguse saamiseks  </a:t>
          </a:r>
          <a:endParaRPr lang="en-GB" dirty="0"/>
        </a:p>
      </dgm:t>
    </dgm:pt>
    <dgm:pt modelId="{A498BAC5-0A1C-4021-BADB-AA8B582C655F}" type="parTrans" cxnId="{21B44989-E77D-4BFD-83BA-54B7E6C0B7DA}">
      <dgm:prSet/>
      <dgm:spPr/>
      <dgm:t>
        <a:bodyPr/>
        <a:lstStyle/>
        <a:p>
          <a:endParaRPr lang="en-US"/>
        </a:p>
      </dgm:t>
    </dgm:pt>
    <dgm:pt modelId="{A6DB1094-A43B-4CDB-A0C8-D6C8C105C950}" type="sibTrans" cxnId="{21B44989-E77D-4BFD-83BA-54B7E6C0B7DA}">
      <dgm:prSet/>
      <dgm:spPr/>
      <dgm:t>
        <a:bodyPr/>
        <a:lstStyle/>
        <a:p>
          <a:endParaRPr lang="en-US"/>
        </a:p>
      </dgm:t>
    </dgm:pt>
    <dgm:pt modelId="{5AA42E7A-3E2E-41A3-85EF-52F844002C45}">
      <dgm:prSet/>
      <dgm:spPr/>
      <dgm:t>
        <a:bodyPr/>
        <a:lstStyle/>
        <a:p>
          <a:pPr rtl="0"/>
          <a:r>
            <a:rPr lang="et-EE" dirty="0" smtClean="0"/>
            <a:t>Tingimus TP väljaandmise tegevusloa saamiseks -</a:t>
          </a:r>
          <a:endParaRPr lang="en-GB" dirty="0"/>
        </a:p>
      </dgm:t>
    </dgm:pt>
    <dgm:pt modelId="{1A1AEB57-B546-4618-B7D4-C2F800F27CBC}" type="parTrans" cxnId="{83616554-2978-42AC-8AC3-876CF2360BB5}">
      <dgm:prSet/>
      <dgm:spPr/>
      <dgm:t>
        <a:bodyPr/>
        <a:lstStyle/>
        <a:p>
          <a:endParaRPr lang="en-US"/>
        </a:p>
      </dgm:t>
    </dgm:pt>
    <dgm:pt modelId="{08FABCE0-C775-47B6-9213-2185107E740C}" type="sibTrans" cxnId="{83616554-2978-42AC-8AC3-876CF2360BB5}">
      <dgm:prSet/>
      <dgm:spPr/>
      <dgm:t>
        <a:bodyPr/>
        <a:lstStyle/>
        <a:p>
          <a:endParaRPr lang="en-US"/>
        </a:p>
      </dgm:t>
    </dgm:pt>
    <dgm:pt modelId="{43DBF8CE-6639-425D-AF24-0006ACBD36FD}">
      <dgm:prSet/>
      <dgm:spPr/>
      <dgm:t>
        <a:bodyPr/>
        <a:lstStyle/>
        <a:p>
          <a:r>
            <a:rPr lang="et-EE" dirty="0" smtClean="0"/>
            <a:t>K</a:t>
          </a:r>
          <a:r>
            <a:rPr lang="en-US" dirty="0" err="1" smtClean="0"/>
            <a:t>alendriaasta</a:t>
          </a:r>
          <a:r>
            <a:rPr lang="en-US" dirty="0" smtClean="0"/>
            <a:t> </a:t>
          </a:r>
          <a:r>
            <a:rPr lang="en-US" dirty="0" err="1" smtClean="0"/>
            <a:t>jooksul</a:t>
          </a:r>
          <a:r>
            <a:rPr lang="en-US" dirty="0" smtClean="0"/>
            <a:t> </a:t>
          </a:r>
          <a:r>
            <a:rPr lang="en-US" dirty="0" err="1" smtClean="0"/>
            <a:t>ei</a:t>
          </a:r>
          <a:r>
            <a:rPr lang="en-US" dirty="0" smtClean="0"/>
            <a:t> ole </a:t>
          </a:r>
          <a:r>
            <a:rPr lang="en-US" dirty="0" err="1" smtClean="0"/>
            <a:t>järelevalve</a:t>
          </a:r>
          <a:r>
            <a:rPr lang="en-US" dirty="0" smtClean="0"/>
            <a:t> </a:t>
          </a:r>
          <a:r>
            <a:rPr lang="en-US" dirty="0" err="1" smtClean="0"/>
            <a:t>tulemusena</a:t>
          </a:r>
          <a:r>
            <a:rPr lang="en-US" dirty="0" smtClean="0"/>
            <a:t> </a:t>
          </a:r>
          <a:r>
            <a:rPr lang="en-US" dirty="0" err="1" smtClean="0"/>
            <a:t>isiku</a:t>
          </a:r>
          <a:r>
            <a:rPr lang="en-US" dirty="0" smtClean="0"/>
            <a:t> </a:t>
          </a:r>
          <a:r>
            <a:rPr lang="en-US" dirty="0" err="1" smtClean="0"/>
            <a:t>tegevuses</a:t>
          </a:r>
          <a:r>
            <a:rPr lang="en-US" dirty="0" smtClean="0"/>
            <a:t> </a:t>
          </a:r>
          <a:r>
            <a:rPr lang="en-US" dirty="0" err="1" smtClean="0"/>
            <a:t>avastatud</a:t>
          </a:r>
          <a:r>
            <a:rPr lang="en-US" dirty="0" smtClean="0"/>
            <a:t> </a:t>
          </a:r>
          <a:r>
            <a:rPr lang="en-US" dirty="0" err="1" smtClean="0"/>
            <a:t>käesoleva</a:t>
          </a:r>
          <a:r>
            <a:rPr lang="en-US" dirty="0" smtClean="0"/>
            <a:t> </a:t>
          </a:r>
          <a:r>
            <a:rPr lang="en-US" dirty="0" err="1" smtClean="0"/>
            <a:t>seaduse</a:t>
          </a:r>
          <a:r>
            <a:rPr lang="en-US" dirty="0" smtClean="0"/>
            <a:t> </a:t>
          </a:r>
          <a:r>
            <a:rPr lang="en-US" dirty="0" err="1" smtClean="0"/>
            <a:t>või</a:t>
          </a:r>
          <a:r>
            <a:rPr lang="en-US" dirty="0" smtClean="0"/>
            <a:t> </a:t>
          </a:r>
          <a:r>
            <a:rPr lang="en-US" dirty="0" err="1" smtClean="0"/>
            <a:t>selle</a:t>
          </a:r>
          <a:r>
            <a:rPr lang="en-US" dirty="0" smtClean="0"/>
            <a:t> </a:t>
          </a:r>
          <a:r>
            <a:rPr lang="en-US" dirty="0" err="1" smtClean="0"/>
            <a:t>alusel</a:t>
          </a:r>
          <a:r>
            <a:rPr lang="en-US" dirty="0" smtClean="0"/>
            <a:t> </a:t>
          </a:r>
          <a:r>
            <a:rPr lang="en-US" dirty="0" err="1" smtClean="0"/>
            <a:t>kehtestatud</a:t>
          </a:r>
          <a:r>
            <a:rPr lang="en-US" dirty="0" smtClean="0"/>
            <a:t> </a:t>
          </a:r>
          <a:r>
            <a:rPr lang="en-US" dirty="0" err="1" smtClean="0"/>
            <a:t>õigusaktide</a:t>
          </a:r>
          <a:r>
            <a:rPr lang="en-US" dirty="0" smtClean="0"/>
            <a:t> </a:t>
          </a:r>
          <a:r>
            <a:rPr lang="en-US" dirty="0" err="1" smtClean="0"/>
            <a:t>rikkumisi</a:t>
          </a:r>
          <a:r>
            <a:rPr lang="en-US" dirty="0" smtClean="0"/>
            <a:t>. </a:t>
          </a:r>
          <a:endParaRPr lang="en-US" dirty="0"/>
        </a:p>
      </dgm:t>
    </dgm:pt>
    <dgm:pt modelId="{D288BA77-77AF-46B6-866C-E29E253C1D3D}" type="parTrans" cxnId="{FB7E650B-EC73-4341-AF0D-E23DE9BB002F}">
      <dgm:prSet/>
      <dgm:spPr/>
    </dgm:pt>
    <dgm:pt modelId="{D1ACDFAE-6553-44A4-A5D8-D877D45AE79D}" type="sibTrans" cxnId="{FB7E650B-EC73-4341-AF0D-E23DE9BB002F}">
      <dgm:prSet/>
      <dgm:spPr/>
    </dgm:pt>
    <dgm:pt modelId="{347B49FE-CCFF-4750-9A05-21D71D970369}">
      <dgm:prSet/>
      <dgm:spPr/>
      <dgm:t>
        <a:bodyPr/>
        <a:lstStyle/>
        <a:p>
          <a:endParaRPr lang="en-US"/>
        </a:p>
      </dgm:t>
    </dgm:pt>
    <dgm:pt modelId="{52651245-FE12-4212-8FE7-971A0F60A89B}" type="parTrans" cxnId="{2A06AFDF-FF00-443F-9265-E248A92C47B9}">
      <dgm:prSet/>
      <dgm:spPr/>
      <dgm:t>
        <a:bodyPr/>
        <a:lstStyle/>
        <a:p>
          <a:endParaRPr lang="en-US"/>
        </a:p>
      </dgm:t>
    </dgm:pt>
    <dgm:pt modelId="{F6F656AB-C447-4DD9-84C2-68420D4E9571}" type="sibTrans" cxnId="{2A06AFDF-FF00-443F-9265-E248A92C47B9}">
      <dgm:prSet/>
      <dgm:spPr/>
      <dgm:t>
        <a:bodyPr/>
        <a:lstStyle/>
        <a:p>
          <a:endParaRPr lang="en-US"/>
        </a:p>
      </dgm:t>
    </dgm:pt>
    <dgm:pt modelId="{7F5B0E7D-9B2D-477C-AF5E-4D4D1C87D0EA}">
      <dgm:prSet/>
      <dgm:spPr/>
      <dgm:t>
        <a:bodyPr/>
        <a:lstStyle/>
        <a:p>
          <a:r>
            <a:rPr lang="et-EE" dirty="0" smtClean="0"/>
            <a:t>Taimepassi väljaandja koolitus </a:t>
          </a:r>
          <a:endParaRPr lang="en-US" dirty="0"/>
        </a:p>
      </dgm:t>
    </dgm:pt>
    <dgm:pt modelId="{A60D1674-B1D1-44AE-BDAF-4513811F9E05}" type="parTrans" cxnId="{145D86D9-D4E5-4B7B-AC3E-63B5A61076C6}">
      <dgm:prSet/>
      <dgm:spPr/>
    </dgm:pt>
    <dgm:pt modelId="{46565097-DC0B-4A43-B7D8-DCC21AA0D3F0}" type="sibTrans" cxnId="{145D86D9-D4E5-4B7B-AC3E-63B5A61076C6}">
      <dgm:prSet/>
      <dgm:spPr/>
    </dgm:pt>
    <dgm:pt modelId="{D6A9D8B1-15CD-4EC9-BB6A-3EC7131BAEDD}">
      <dgm:prSet/>
      <dgm:spPr/>
      <dgm:t>
        <a:bodyPr/>
        <a:lstStyle/>
        <a:p>
          <a:r>
            <a:rPr lang="en-US" dirty="0" err="1" smtClean="0"/>
            <a:t>Ettevõt</a:t>
          </a:r>
          <a:r>
            <a:rPr lang="et-EE" dirty="0" err="1" smtClean="0"/>
            <a:t>ele</a:t>
          </a:r>
          <a:r>
            <a:rPr lang="en-US" dirty="0" smtClean="0"/>
            <a:t> </a:t>
          </a:r>
          <a:r>
            <a:rPr lang="en-US" dirty="0" err="1" smtClean="0"/>
            <a:t>antakse</a:t>
          </a:r>
          <a:r>
            <a:rPr lang="en-US" dirty="0" smtClean="0"/>
            <a:t> </a:t>
          </a:r>
          <a:r>
            <a:rPr lang="en-US" dirty="0" err="1" smtClean="0"/>
            <a:t>taimepassi</a:t>
          </a:r>
          <a:r>
            <a:rPr lang="en-US" dirty="0" smtClean="0"/>
            <a:t> </a:t>
          </a:r>
          <a:r>
            <a:rPr lang="en-US" dirty="0" err="1" smtClean="0"/>
            <a:t>väljaandmise</a:t>
          </a:r>
          <a:r>
            <a:rPr lang="en-US" dirty="0" smtClean="0"/>
            <a:t> </a:t>
          </a:r>
          <a:r>
            <a:rPr lang="en-US" dirty="0" err="1" smtClean="0"/>
            <a:t>tegevusluba</a:t>
          </a:r>
          <a:r>
            <a:rPr lang="en-US" dirty="0" smtClean="0"/>
            <a:t>, </a:t>
          </a:r>
          <a:r>
            <a:rPr lang="en-US" dirty="0" err="1" smtClean="0"/>
            <a:t>kui</a:t>
          </a:r>
          <a:r>
            <a:rPr lang="en-US" dirty="0" smtClean="0"/>
            <a:t> ta on </a:t>
          </a:r>
          <a:r>
            <a:rPr lang="en-US" dirty="0" err="1" smtClean="0"/>
            <a:t>määranud</a:t>
          </a:r>
          <a:r>
            <a:rPr lang="en-US" dirty="0" smtClean="0"/>
            <a:t> </a:t>
          </a:r>
          <a:r>
            <a:rPr lang="en-US" dirty="0" err="1" smtClean="0"/>
            <a:t>nõuetekohase</a:t>
          </a:r>
          <a:r>
            <a:rPr lang="en-US" dirty="0" smtClean="0"/>
            <a:t> </a:t>
          </a:r>
          <a:r>
            <a:rPr lang="en-US" dirty="0" err="1" smtClean="0"/>
            <a:t>vastutava</a:t>
          </a:r>
          <a:r>
            <a:rPr lang="en-US" dirty="0" smtClean="0"/>
            <a:t> </a:t>
          </a:r>
          <a:r>
            <a:rPr lang="en-US" dirty="0" err="1" smtClean="0"/>
            <a:t>isiku</a:t>
          </a:r>
          <a:r>
            <a:rPr lang="en-US" dirty="0" smtClean="0"/>
            <a:t>, </a:t>
          </a:r>
          <a:r>
            <a:rPr lang="en-US" dirty="0" err="1" smtClean="0"/>
            <a:t>kes</a:t>
          </a:r>
          <a:r>
            <a:rPr lang="en-US" dirty="0" smtClean="0"/>
            <a:t> on </a:t>
          </a:r>
          <a:r>
            <a:rPr lang="en-US" dirty="0" err="1" smtClean="0"/>
            <a:t>läbinud</a:t>
          </a:r>
          <a:r>
            <a:rPr lang="en-US" dirty="0" smtClean="0"/>
            <a:t> </a:t>
          </a:r>
          <a:r>
            <a:rPr lang="en-US" dirty="0" err="1" smtClean="0"/>
            <a:t>kohase</a:t>
          </a:r>
          <a:r>
            <a:rPr lang="en-US" dirty="0" smtClean="0"/>
            <a:t> </a:t>
          </a:r>
          <a:r>
            <a:rPr lang="en-US" dirty="0" err="1" smtClean="0"/>
            <a:t>taimepassi</a:t>
          </a:r>
          <a:r>
            <a:rPr lang="en-US" dirty="0" smtClean="0"/>
            <a:t> </a:t>
          </a:r>
          <a:r>
            <a:rPr lang="en-US" dirty="0" err="1" smtClean="0"/>
            <a:t>väljaandja</a:t>
          </a:r>
          <a:r>
            <a:rPr lang="en-US" dirty="0" smtClean="0"/>
            <a:t> </a:t>
          </a:r>
          <a:r>
            <a:rPr lang="en-US" dirty="0" err="1" smtClean="0"/>
            <a:t>koolituse</a:t>
          </a:r>
          <a:r>
            <a:rPr lang="en-US" dirty="0" smtClean="0"/>
            <a:t> ja </a:t>
          </a:r>
          <a:r>
            <a:rPr lang="en-US" dirty="0" err="1" smtClean="0"/>
            <a:t>tal</a:t>
          </a:r>
          <a:r>
            <a:rPr lang="en-US" dirty="0" smtClean="0"/>
            <a:t> on </a:t>
          </a:r>
          <a:r>
            <a:rPr lang="en-US" dirty="0" err="1" smtClean="0"/>
            <a:t>selle</a:t>
          </a:r>
          <a:r>
            <a:rPr lang="en-US" dirty="0" smtClean="0"/>
            <a:t> </a:t>
          </a:r>
          <a:r>
            <a:rPr lang="en-US" dirty="0" err="1" smtClean="0"/>
            <a:t>kohta</a:t>
          </a:r>
          <a:r>
            <a:rPr lang="en-US" dirty="0" smtClean="0"/>
            <a:t> </a:t>
          </a:r>
          <a:r>
            <a:rPr lang="en-US" dirty="0" err="1" smtClean="0"/>
            <a:t>kehtiv</a:t>
          </a:r>
          <a:r>
            <a:rPr lang="en-US" dirty="0" smtClean="0"/>
            <a:t> </a:t>
          </a:r>
          <a:r>
            <a:rPr lang="en-US" dirty="0" err="1" smtClean="0"/>
            <a:t>tunnistus</a:t>
          </a:r>
          <a:r>
            <a:rPr lang="en-US" dirty="0" smtClean="0"/>
            <a:t>.</a:t>
          </a:r>
          <a:endParaRPr lang="en-US" dirty="0"/>
        </a:p>
      </dgm:t>
    </dgm:pt>
    <dgm:pt modelId="{0E420F5A-432F-4931-A1A0-A6CDC70DE517}" type="parTrans" cxnId="{26BCC5FC-24FD-45DD-BA84-82F59E56B775}">
      <dgm:prSet/>
      <dgm:spPr/>
    </dgm:pt>
    <dgm:pt modelId="{8B63A6F1-1194-4062-93E3-5BCBEB9BD21C}" type="sibTrans" cxnId="{26BCC5FC-24FD-45DD-BA84-82F59E56B775}">
      <dgm:prSet/>
      <dgm:spPr/>
    </dgm:pt>
    <dgm:pt modelId="{657CAADD-1591-4BCB-9C1F-5C171DC5FC64}" type="pres">
      <dgm:prSet presAssocID="{60A8121D-0BF7-4F45-9214-2D5013BD12FB}" presName="Name0" presStyleCnt="0">
        <dgm:presLayoutVars>
          <dgm:dir/>
          <dgm:animLvl val="lvl"/>
          <dgm:resizeHandles val="exact"/>
        </dgm:presLayoutVars>
      </dgm:prSet>
      <dgm:spPr/>
    </dgm:pt>
    <dgm:pt modelId="{34B7438E-E5AD-453B-B4E5-18B87131BB0C}" type="pres">
      <dgm:prSet presAssocID="{CD9CA39A-1C2C-4AF3-970E-6A435ECBF601}" presName="composite" presStyleCnt="0"/>
      <dgm:spPr/>
    </dgm:pt>
    <dgm:pt modelId="{C8CCFC51-4332-42C2-AED5-37DC0140F817}" type="pres">
      <dgm:prSet presAssocID="{CD9CA39A-1C2C-4AF3-970E-6A435ECBF601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2402A1-A51C-4604-B508-C2D3CDED29B8}" type="pres">
      <dgm:prSet presAssocID="{CD9CA39A-1C2C-4AF3-970E-6A435ECBF601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796E7A-F896-475B-800A-17F974420E9D}" type="pres">
      <dgm:prSet presAssocID="{A6DB1094-A43B-4CDB-A0C8-D6C8C105C950}" presName="space" presStyleCnt="0"/>
      <dgm:spPr/>
    </dgm:pt>
    <dgm:pt modelId="{6BEAD2FC-5E1E-4E8D-8FB1-8DF14FAE1706}" type="pres">
      <dgm:prSet presAssocID="{5AA42E7A-3E2E-41A3-85EF-52F844002C45}" presName="composite" presStyleCnt="0"/>
      <dgm:spPr/>
    </dgm:pt>
    <dgm:pt modelId="{97D0BDD3-16DE-44B9-8CD4-A21413139309}" type="pres">
      <dgm:prSet presAssocID="{5AA42E7A-3E2E-41A3-85EF-52F844002C45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8B72F3-4B84-464E-B768-49F5D753D106}" type="pres">
      <dgm:prSet presAssocID="{5AA42E7A-3E2E-41A3-85EF-52F844002C45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6BCC5FC-24FD-45DD-BA84-82F59E56B775}" srcId="{5AA42E7A-3E2E-41A3-85EF-52F844002C45}" destId="{D6A9D8B1-15CD-4EC9-BB6A-3EC7131BAEDD}" srcOrd="1" destOrd="0" parTransId="{0E420F5A-432F-4931-A1A0-A6CDC70DE517}" sibTransId="{8B63A6F1-1194-4062-93E3-5BCBEB9BD21C}"/>
    <dgm:cxn modelId="{37433D70-0CC2-455C-B0CF-A17A08AB9345}" type="presOf" srcId="{D6A9D8B1-15CD-4EC9-BB6A-3EC7131BAEDD}" destId="{338B72F3-4B84-464E-B768-49F5D753D106}" srcOrd="0" destOrd="1" presId="urn:microsoft.com/office/officeart/2005/8/layout/hList1"/>
    <dgm:cxn modelId="{21B44989-E77D-4BFD-83BA-54B7E6C0B7DA}" srcId="{60A8121D-0BF7-4F45-9214-2D5013BD12FB}" destId="{CD9CA39A-1C2C-4AF3-970E-6A435ECBF601}" srcOrd="0" destOrd="0" parTransId="{A498BAC5-0A1C-4021-BADB-AA8B582C655F}" sibTransId="{A6DB1094-A43B-4CDB-A0C8-D6C8C105C950}"/>
    <dgm:cxn modelId="{24CFFF6F-9984-4C7B-AF6D-E8648A2AB729}" type="presOf" srcId="{347B49FE-CCFF-4750-9A05-21D71D970369}" destId="{F72402A1-A51C-4604-B508-C2D3CDED29B8}" srcOrd="0" destOrd="1" presId="urn:microsoft.com/office/officeart/2005/8/layout/hList1"/>
    <dgm:cxn modelId="{49D87225-7981-461F-822A-0E342ACD160B}" type="presOf" srcId="{CD9CA39A-1C2C-4AF3-970E-6A435ECBF601}" destId="{C8CCFC51-4332-42C2-AED5-37DC0140F817}" srcOrd="0" destOrd="0" presId="urn:microsoft.com/office/officeart/2005/8/layout/hList1"/>
    <dgm:cxn modelId="{EB7026D3-5311-42AD-BC1A-BCD81EEBB707}" type="presOf" srcId="{60A8121D-0BF7-4F45-9214-2D5013BD12FB}" destId="{657CAADD-1591-4BCB-9C1F-5C171DC5FC64}" srcOrd="0" destOrd="0" presId="urn:microsoft.com/office/officeart/2005/8/layout/hList1"/>
    <dgm:cxn modelId="{145D86D9-D4E5-4B7B-AC3E-63B5A61076C6}" srcId="{5AA42E7A-3E2E-41A3-85EF-52F844002C45}" destId="{7F5B0E7D-9B2D-477C-AF5E-4D4D1C87D0EA}" srcOrd="0" destOrd="0" parTransId="{A60D1674-B1D1-44AE-BDAF-4513811F9E05}" sibTransId="{46565097-DC0B-4A43-B7D8-DCC21AA0D3F0}"/>
    <dgm:cxn modelId="{83616554-2978-42AC-8AC3-876CF2360BB5}" srcId="{60A8121D-0BF7-4F45-9214-2D5013BD12FB}" destId="{5AA42E7A-3E2E-41A3-85EF-52F844002C45}" srcOrd="1" destOrd="0" parTransId="{1A1AEB57-B546-4618-B7D4-C2F800F27CBC}" sibTransId="{08FABCE0-C775-47B6-9213-2185107E740C}"/>
    <dgm:cxn modelId="{2A06AFDF-FF00-443F-9265-E248A92C47B9}" srcId="{CD9CA39A-1C2C-4AF3-970E-6A435ECBF601}" destId="{347B49FE-CCFF-4750-9A05-21D71D970369}" srcOrd="1" destOrd="0" parTransId="{52651245-FE12-4212-8FE7-971A0F60A89B}" sibTransId="{F6F656AB-C447-4DD9-84C2-68420D4E9571}"/>
    <dgm:cxn modelId="{2E08FBF2-417B-4F41-831A-337D8C08860E}" type="presOf" srcId="{5AA42E7A-3E2E-41A3-85EF-52F844002C45}" destId="{97D0BDD3-16DE-44B9-8CD4-A21413139309}" srcOrd="0" destOrd="0" presId="urn:microsoft.com/office/officeart/2005/8/layout/hList1"/>
    <dgm:cxn modelId="{698CC0C2-9098-4F00-A620-146A09A260A7}" type="presOf" srcId="{43DBF8CE-6639-425D-AF24-0006ACBD36FD}" destId="{F72402A1-A51C-4604-B508-C2D3CDED29B8}" srcOrd="0" destOrd="0" presId="urn:microsoft.com/office/officeart/2005/8/layout/hList1"/>
    <dgm:cxn modelId="{FB7E650B-EC73-4341-AF0D-E23DE9BB002F}" srcId="{CD9CA39A-1C2C-4AF3-970E-6A435ECBF601}" destId="{43DBF8CE-6639-425D-AF24-0006ACBD36FD}" srcOrd="0" destOrd="0" parTransId="{D288BA77-77AF-46B6-866C-E29E253C1D3D}" sibTransId="{D1ACDFAE-6553-44A4-A5D8-D877D45AE79D}"/>
    <dgm:cxn modelId="{C351BBAB-6D0F-49B7-806D-5E180C426AA2}" type="presOf" srcId="{7F5B0E7D-9B2D-477C-AF5E-4D4D1C87D0EA}" destId="{338B72F3-4B84-464E-B768-49F5D753D106}" srcOrd="0" destOrd="0" presId="urn:microsoft.com/office/officeart/2005/8/layout/hList1"/>
    <dgm:cxn modelId="{7769954C-0D82-4C90-B177-D1324C65DD10}" type="presParOf" srcId="{657CAADD-1591-4BCB-9C1F-5C171DC5FC64}" destId="{34B7438E-E5AD-453B-B4E5-18B87131BB0C}" srcOrd="0" destOrd="0" presId="urn:microsoft.com/office/officeart/2005/8/layout/hList1"/>
    <dgm:cxn modelId="{BB7D8301-0BF4-470C-8389-6C6BA2B5B212}" type="presParOf" srcId="{34B7438E-E5AD-453B-B4E5-18B87131BB0C}" destId="{C8CCFC51-4332-42C2-AED5-37DC0140F817}" srcOrd="0" destOrd="0" presId="urn:microsoft.com/office/officeart/2005/8/layout/hList1"/>
    <dgm:cxn modelId="{534669CD-563C-4D3E-A6B5-3B6723738F60}" type="presParOf" srcId="{34B7438E-E5AD-453B-B4E5-18B87131BB0C}" destId="{F72402A1-A51C-4604-B508-C2D3CDED29B8}" srcOrd="1" destOrd="0" presId="urn:microsoft.com/office/officeart/2005/8/layout/hList1"/>
    <dgm:cxn modelId="{8C187462-4379-4B34-BBC4-80027C8BE132}" type="presParOf" srcId="{657CAADD-1591-4BCB-9C1F-5C171DC5FC64}" destId="{56796E7A-F896-475B-800A-17F974420E9D}" srcOrd="1" destOrd="0" presId="urn:microsoft.com/office/officeart/2005/8/layout/hList1"/>
    <dgm:cxn modelId="{845B6886-8F12-4D60-902C-9B87839B9546}" type="presParOf" srcId="{657CAADD-1591-4BCB-9C1F-5C171DC5FC64}" destId="{6BEAD2FC-5E1E-4E8D-8FB1-8DF14FAE1706}" srcOrd="2" destOrd="0" presId="urn:microsoft.com/office/officeart/2005/8/layout/hList1"/>
    <dgm:cxn modelId="{601D3781-FF10-466D-A340-65BAFC21076A}" type="presParOf" srcId="{6BEAD2FC-5E1E-4E8D-8FB1-8DF14FAE1706}" destId="{97D0BDD3-16DE-44B9-8CD4-A21413139309}" srcOrd="0" destOrd="0" presId="urn:microsoft.com/office/officeart/2005/8/layout/hList1"/>
    <dgm:cxn modelId="{78D6DCCE-A291-4D5A-B26F-BF71F64B037C}" type="presParOf" srcId="{6BEAD2FC-5E1E-4E8D-8FB1-8DF14FAE1706}" destId="{338B72F3-4B84-464E-B768-49F5D753D10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6B53E4E-D496-4044-8B63-9DD6C8CB6B87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EC8B5ED-67ED-4D22-8878-95BB82B7B2C9}">
      <dgm:prSet/>
      <dgm:spPr/>
      <dgm:t>
        <a:bodyPr/>
        <a:lstStyle/>
        <a:p>
          <a:pPr rtl="0"/>
          <a:r>
            <a:rPr lang="en-GB" smtClean="0"/>
            <a:t>Taimepassi väljastamise õiguse andmise kord (kehtiv süsteem) jääb kehtima kuni </a:t>
          </a:r>
          <a:r>
            <a:rPr lang="en-GB" b="1" smtClean="0"/>
            <a:t>14.12.2020</a:t>
          </a:r>
          <a:r>
            <a:rPr lang="en-GB" smtClean="0"/>
            <a:t> </a:t>
          </a:r>
          <a:endParaRPr lang="en-GB"/>
        </a:p>
      </dgm:t>
    </dgm:pt>
    <dgm:pt modelId="{2B787EBD-6FC9-4048-9527-EF69AB6A44DD}" type="parTrans" cxnId="{04904296-03C4-4D31-ACF2-68D6A5FAB352}">
      <dgm:prSet/>
      <dgm:spPr/>
      <dgm:t>
        <a:bodyPr/>
        <a:lstStyle/>
        <a:p>
          <a:endParaRPr lang="en-US"/>
        </a:p>
      </dgm:t>
    </dgm:pt>
    <dgm:pt modelId="{294A1B6F-3B4D-488E-8770-93450B9E58BA}" type="sibTrans" cxnId="{04904296-03C4-4D31-ACF2-68D6A5FAB352}">
      <dgm:prSet/>
      <dgm:spPr/>
      <dgm:t>
        <a:bodyPr/>
        <a:lstStyle/>
        <a:p>
          <a:endParaRPr lang="en-US"/>
        </a:p>
      </dgm:t>
    </dgm:pt>
    <dgm:pt modelId="{DEA3BD9F-609C-4A73-BEB2-2C1AC2AA157D}">
      <dgm:prSet/>
      <dgm:spPr/>
      <dgm:t>
        <a:bodyPr/>
        <a:lstStyle/>
        <a:p>
          <a:pPr rtl="0"/>
          <a:r>
            <a:rPr lang="en-GB" i="1" dirty="0" err="1" smtClean="0"/>
            <a:t>ehk</a:t>
          </a:r>
          <a:r>
            <a:rPr lang="en-GB" i="1" dirty="0" smtClean="0"/>
            <a:t> </a:t>
          </a:r>
          <a:r>
            <a:rPr lang="en-GB" i="1" dirty="0" err="1" smtClean="0"/>
            <a:t>ettevõtja</a:t>
          </a:r>
          <a:r>
            <a:rPr lang="en-GB" i="1" dirty="0" smtClean="0"/>
            <a:t> </a:t>
          </a:r>
          <a:r>
            <a:rPr lang="en-GB" i="1" dirty="0" err="1" smtClean="0"/>
            <a:t>saab</a:t>
          </a:r>
          <a:r>
            <a:rPr lang="en-GB" i="1" dirty="0" smtClean="0"/>
            <a:t> </a:t>
          </a:r>
          <a:r>
            <a:rPr lang="en-GB" i="1" dirty="0" err="1" smtClean="0"/>
            <a:t>taotleda</a:t>
          </a:r>
          <a:r>
            <a:rPr lang="en-GB" i="1" dirty="0" smtClean="0"/>
            <a:t> TP</a:t>
          </a:r>
          <a:r>
            <a:rPr lang="et-EE" i="1" dirty="0" smtClean="0"/>
            <a:t> väljastamise</a:t>
          </a:r>
          <a:r>
            <a:rPr lang="en-GB" i="1" dirty="0" smtClean="0"/>
            <a:t> </a:t>
          </a:r>
          <a:r>
            <a:rPr lang="en-GB" i="1" dirty="0" err="1" smtClean="0"/>
            <a:t>õigust</a:t>
          </a:r>
          <a:r>
            <a:rPr lang="en-GB" i="1" dirty="0" smtClean="0"/>
            <a:t> </a:t>
          </a:r>
          <a:r>
            <a:rPr lang="en-GB" i="1" dirty="0" err="1" smtClean="0"/>
            <a:t>kehtiva</a:t>
          </a:r>
          <a:r>
            <a:rPr lang="en-GB" i="1" dirty="0" smtClean="0"/>
            <a:t> </a:t>
          </a:r>
          <a:r>
            <a:rPr lang="et-EE" i="1" dirty="0" smtClean="0"/>
            <a:t>TKS </a:t>
          </a:r>
          <a:r>
            <a:rPr lang="en-GB" i="1" dirty="0" err="1" smtClean="0"/>
            <a:t>seaduse</a:t>
          </a:r>
          <a:r>
            <a:rPr lang="en-GB" i="1" dirty="0" smtClean="0"/>
            <a:t> § 25 </a:t>
          </a:r>
          <a:r>
            <a:rPr lang="en-GB" i="1" dirty="0" err="1" smtClean="0"/>
            <a:t>alusel</a:t>
          </a:r>
          <a:r>
            <a:rPr lang="en-GB" i="1" dirty="0" smtClean="0"/>
            <a:t> </a:t>
          </a:r>
          <a:r>
            <a:rPr lang="en-GB" i="1" dirty="0" err="1" smtClean="0"/>
            <a:t>kuni</a:t>
          </a:r>
          <a:r>
            <a:rPr lang="en-GB" i="1" dirty="0" smtClean="0"/>
            <a:t> </a:t>
          </a:r>
          <a:r>
            <a:rPr lang="en-GB" b="1" i="1" dirty="0" err="1" smtClean="0"/>
            <a:t>järgmise</a:t>
          </a:r>
          <a:r>
            <a:rPr lang="en-GB" i="1" dirty="0" smtClean="0"/>
            <a:t> </a:t>
          </a:r>
          <a:r>
            <a:rPr lang="en-GB" i="1" dirty="0" err="1" smtClean="0"/>
            <a:t>aasta</a:t>
          </a:r>
          <a:r>
            <a:rPr lang="en-GB" i="1" dirty="0" smtClean="0"/>
            <a:t> 14. </a:t>
          </a:r>
          <a:r>
            <a:rPr lang="en-GB" i="1" dirty="0" err="1" smtClean="0"/>
            <a:t>detsembrini</a:t>
          </a:r>
          <a:endParaRPr lang="en-GB" dirty="0"/>
        </a:p>
      </dgm:t>
    </dgm:pt>
    <dgm:pt modelId="{4C03A2FE-DFAD-4BE7-98E3-9E48C8379B39}" type="parTrans" cxnId="{8BFA2D29-9C8C-4CA7-B029-D9FD49096A71}">
      <dgm:prSet/>
      <dgm:spPr/>
      <dgm:t>
        <a:bodyPr/>
        <a:lstStyle/>
        <a:p>
          <a:endParaRPr lang="en-US"/>
        </a:p>
      </dgm:t>
    </dgm:pt>
    <dgm:pt modelId="{1BCEC737-7B9A-499D-AF19-4DB5ADDC59A6}" type="sibTrans" cxnId="{8BFA2D29-9C8C-4CA7-B029-D9FD49096A71}">
      <dgm:prSet/>
      <dgm:spPr/>
      <dgm:t>
        <a:bodyPr/>
        <a:lstStyle/>
        <a:p>
          <a:endParaRPr lang="en-US"/>
        </a:p>
      </dgm:t>
    </dgm:pt>
    <dgm:pt modelId="{A271FBF7-DC20-49AC-8A5F-313CD95CE7B1}" type="pres">
      <dgm:prSet presAssocID="{56B53E4E-D496-4044-8B63-9DD6C8CB6B8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E5CCD18-4D8C-46B6-8786-C34F207E8607}" type="pres">
      <dgm:prSet presAssocID="{9EC8B5ED-67ED-4D22-8878-95BB82B7B2C9}" presName="root" presStyleCnt="0"/>
      <dgm:spPr/>
    </dgm:pt>
    <dgm:pt modelId="{F6A27009-DFF6-494E-BE85-4D725D657235}" type="pres">
      <dgm:prSet presAssocID="{9EC8B5ED-67ED-4D22-8878-95BB82B7B2C9}" presName="rootComposite" presStyleCnt="0"/>
      <dgm:spPr/>
    </dgm:pt>
    <dgm:pt modelId="{141E1BD9-0D86-4B46-A0F6-D92169719BFA}" type="pres">
      <dgm:prSet presAssocID="{9EC8B5ED-67ED-4D22-8878-95BB82B7B2C9}" presName="rootText" presStyleLbl="node1" presStyleIdx="0" presStyleCnt="1"/>
      <dgm:spPr/>
    </dgm:pt>
    <dgm:pt modelId="{AA68EEA8-46B7-4425-800D-A3F39E95A607}" type="pres">
      <dgm:prSet presAssocID="{9EC8B5ED-67ED-4D22-8878-95BB82B7B2C9}" presName="rootConnector" presStyleLbl="node1" presStyleIdx="0" presStyleCnt="1"/>
      <dgm:spPr/>
    </dgm:pt>
    <dgm:pt modelId="{5A759119-45DE-4ABF-923E-6C26E582551F}" type="pres">
      <dgm:prSet presAssocID="{9EC8B5ED-67ED-4D22-8878-95BB82B7B2C9}" presName="childShape" presStyleCnt="0"/>
      <dgm:spPr/>
    </dgm:pt>
    <dgm:pt modelId="{3782E4AE-004F-4CB6-9F96-0BF9D557BBAD}" type="pres">
      <dgm:prSet presAssocID="{4C03A2FE-DFAD-4BE7-98E3-9E48C8379B39}" presName="Name13" presStyleLbl="parChTrans1D2" presStyleIdx="0" presStyleCnt="1"/>
      <dgm:spPr/>
    </dgm:pt>
    <dgm:pt modelId="{C7BCC89D-A2E6-4EC3-90D9-AA4E4C21B413}" type="pres">
      <dgm:prSet presAssocID="{DEA3BD9F-609C-4A73-BEB2-2C1AC2AA157D}" presName="childText" presStyleLbl="bgAcc1" presStyleIdx="0" presStyleCnt="1">
        <dgm:presLayoutVars>
          <dgm:bulletEnabled val="1"/>
        </dgm:presLayoutVars>
      </dgm:prSet>
      <dgm:spPr/>
    </dgm:pt>
  </dgm:ptLst>
  <dgm:cxnLst>
    <dgm:cxn modelId="{8BFA2D29-9C8C-4CA7-B029-D9FD49096A71}" srcId="{9EC8B5ED-67ED-4D22-8878-95BB82B7B2C9}" destId="{DEA3BD9F-609C-4A73-BEB2-2C1AC2AA157D}" srcOrd="0" destOrd="0" parTransId="{4C03A2FE-DFAD-4BE7-98E3-9E48C8379B39}" sibTransId="{1BCEC737-7B9A-499D-AF19-4DB5ADDC59A6}"/>
    <dgm:cxn modelId="{C2FF94AC-94DC-4A3C-ACF5-81704805359B}" type="presOf" srcId="{DEA3BD9F-609C-4A73-BEB2-2C1AC2AA157D}" destId="{C7BCC89D-A2E6-4EC3-90D9-AA4E4C21B413}" srcOrd="0" destOrd="0" presId="urn:microsoft.com/office/officeart/2005/8/layout/hierarchy3"/>
    <dgm:cxn modelId="{078D61F6-8450-4DE2-9422-9E5387842620}" type="presOf" srcId="{9EC8B5ED-67ED-4D22-8878-95BB82B7B2C9}" destId="{AA68EEA8-46B7-4425-800D-A3F39E95A607}" srcOrd="1" destOrd="0" presId="urn:microsoft.com/office/officeart/2005/8/layout/hierarchy3"/>
    <dgm:cxn modelId="{956865DA-DC05-4EAC-9702-A33B66B7A568}" type="presOf" srcId="{9EC8B5ED-67ED-4D22-8878-95BB82B7B2C9}" destId="{141E1BD9-0D86-4B46-A0F6-D92169719BFA}" srcOrd="0" destOrd="0" presId="urn:microsoft.com/office/officeart/2005/8/layout/hierarchy3"/>
    <dgm:cxn modelId="{BCA282C2-261A-4E0D-90CF-C9102AF2EFC6}" type="presOf" srcId="{4C03A2FE-DFAD-4BE7-98E3-9E48C8379B39}" destId="{3782E4AE-004F-4CB6-9F96-0BF9D557BBAD}" srcOrd="0" destOrd="0" presId="urn:microsoft.com/office/officeart/2005/8/layout/hierarchy3"/>
    <dgm:cxn modelId="{04904296-03C4-4D31-ACF2-68D6A5FAB352}" srcId="{56B53E4E-D496-4044-8B63-9DD6C8CB6B87}" destId="{9EC8B5ED-67ED-4D22-8878-95BB82B7B2C9}" srcOrd="0" destOrd="0" parTransId="{2B787EBD-6FC9-4048-9527-EF69AB6A44DD}" sibTransId="{294A1B6F-3B4D-488E-8770-93450B9E58BA}"/>
    <dgm:cxn modelId="{18004AED-977C-4FAD-97E3-8D3F7AF4B59D}" type="presOf" srcId="{56B53E4E-D496-4044-8B63-9DD6C8CB6B87}" destId="{A271FBF7-DC20-49AC-8A5F-313CD95CE7B1}" srcOrd="0" destOrd="0" presId="urn:microsoft.com/office/officeart/2005/8/layout/hierarchy3"/>
    <dgm:cxn modelId="{F65B40A9-CBA0-4E35-A990-7F6C4A35A75A}" type="presParOf" srcId="{A271FBF7-DC20-49AC-8A5F-313CD95CE7B1}" destId="{9E5CCD18-4D8C-46B6-8786-C34F207E8607}" srcOrd="0" destOrd="0" presId="urn:microsoft.com/office/officeart/2005/8/layout/hierarchy3"/>
    <dgm:cxn modelId="{71EDE27C-B70E-484D-8749-2C1332A800C4}" type="presParOf" srcId="{9E5CCD18-4D8C-46B6-8786-C34F207E8607}" destId="{F6A27009-DFF6-494E-BE85-4D725D657235}" srcOrd="0" destOrd="0" presId="urn:microsoft.com/office/officeart/2005/8/layout/hierarchy3"/>
    <dgm:cxn modelId="{2187AA49-5D7D-4590-9F8D-53766BE7CBCC}" type="presParOf" srcId="{F6A27009-DFF6-494E-BE85-4D725D657235}" destId="{141E1BD9-0D86-4B46-A0F6-D92169719BFA}" srcOrd="0" destOrd="0" presId="urn:microsoft.com/office/officeart/2005/8/layout/hierarchy3"/>
    <dgm:cxn modelId="{8829EF3F-7B40-4414-9570-0F71787AC0A6}" type="presParOf" srcId="{F6A27009-DFF6-494E-BE85-4D725D657235}" destId="{AA68EEA8-46B7-4425-800D-A3F39E95A607}" srcOrd="1" destOrd="0" presId="urn:microsoft.com/office/officeart/2005/8/layout/hierarchy3"/>
    <dgm:cxn modelId="{C253E79B-2F7E-4A23-9A5D-4400059943E6}" type="presParOf" srcId="{9E5CCD18-4D8C-46B6-8786-C34F207E8607}" destId="{5A759119-45DE-4ABF-923E-6C26E582551F}" srcOrd="1" destOrd="0" presId="urn:microsoft.com/office/officeart/2005/8/layout/hierarchy3"/>
    <dgm:cxn modelId="{6AE2BC05-69CA-4311-802A-4C7FD942AD71}" type="presParOf" srcId="{5A759119-45DE-4ABF-923E-6C26E582551F}" destId="{3782E4AE-004F-4CB6-9F96-0BF9D557BBAD}" srcOrd="0" destOrd="0" presId="urn:microsoft.com/office/officeart/2005/8/layout/hierarchy3"/>
    <dgm:cxn modelId="{01B819B9-AB8D-451A-80FC-5EC62691850A}" type="presParOf" srcId="{5A759119-45DE-4ABF-923E-6C26E582551F}" destId="{C7BCC89D-A2E6-4EC3-90D9-AA4E4C21B41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047AD4A-3513-44AA-A072-CD22E0B53FA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B6D2147-A6CF-42D0-8CF3-5125E8A49335}">
      <dgm:prSet/>
      <dgm:spPr/>
      <dgm:t>
        <a:bodyPr/>
        <a:lstStyle/>
        <a:p>
          <a:pPr rtl="0"/>
          <a:r>
            <a:rPr lang="en-GB" dirty="0" err="1" smtClean="0"/>
            <a:t>Kõik</a:t>
          </a:r>
          <a:r>
            <a:rPr lang="en-GB" dirty="0" smtClean="0"/>
            <a:t> TP </a:t>
          </a:r>
          <a:r>
            <a:rPr lang="en-GB" dirty="0" err="1" smtClean="0"/>
            <a:t>õigust</a:t>
          </a:r>
          <a:r>
            <a:rPr lang="en-GB" dirty="0" smtClean="0"/>
            <a:t> </a:t>
          </a:r>
          <a:r>
            <a:rPr lang="en-GB" dirty="0" err="1" smtClean="0"/>
            <a:t>omavad</a:t>
          </a:r>
          <a:r>
            <a:rPr lang="en-GB" dirty="0" smtClean="0"/>
            <a:t> </a:t>
          </a:r>
          <a:r>
            <a:rPr lang="en-GB" dirty="0" err="1" smtClean="0"/>
            <a:t>ettevõtjad</a:t>
          </a:r>
          <a:r>
            <a:rPr lang="en-GB" dirty="0" smtClean="0"/>
            <a:t> </a:t>
          </a:r>
          <a:r>
            <a:rPr lang="et-EE" dirty="0" smtClean="0"/>
            <a:t>(vanad olijad) </a:t>
          </a:r>
          <a:r>
            <a:rPr lang="en-GB" dirty="0" err="1" smtClean="0"/>
            <a:t>peavad</a:t>
          </a:r>
          <a:r>
            <a:rPr lang="en-GB" dirty="0" smtClean="0"/>
            <a:t> </a:t>
          </a:r>
          <a:r>
            <a:rPr lang="en-GB" dirty="0" err="1" smtClean="0"/>
            <a:t>taotlema</a:t>
          </a:r>
          <a:r>
            <a:rPr lang="en-GB" dirty="0" smtClean="0"/>
            <a:t> TP </a:t>
          </a:r>
          <a:r>
            <a:rPr lang="en-GB" dirty="0" err="1" smtClean="0"/>
            <a:t>tegevuseload</a:t>
          </a:r>
          <a:r>
            <a:rPr lang="en-GB" dirty="0" smtClean="0"/>
            <a:t> </a:t>
          </a:r>
          <a:r>
            <a:rPr lang="en-GB" b="1" u="sng" dirty="0" err="1" smtClean="0"/>
            <a:t>kuni</a:t>
          </a:r>
          <a:r>
            <a:rPr lang="en-GB" b="1" dirty="0" smtClean="0"/>
            <a:t> 14.12.2020</a:t>
          </a:r>
          <a:r>
            <a:rPr lang="en-GB" dirty="0" smtClean="0"/>
            <a:t>. </a:t>
          </a:r>
          <a:endParaRPr lang="en-GB" dirty="0"/>
        </a:p>
      </dgm:t>
    </dgm:pt>
    <dgm:pt modelId="{F302452A-505F-4980-BF4E-A96199F76CE8}" type="parTrans" cxnId="{D7480D57-4C7A-429E-8E81-142C8A1EA7C2}">
      <dgm:prSet/>
      <dgm:spPr/>
      <dgm:t>
        <a:bodyPr/>
        <a:lstStyle/>
        <a:p>
          <a:endParaRPr lang="en-US"/>
        </a:p>
      </dgm:t>
    </dgm:pt>
    <dgm:pt modelId="{4415264D-236B-452A-8007-83209B18FA04}" type="sibTrans" cxnId="{D7480D57-4C7A-429E-8E81-142C8A1EA7C2}">
      <dgm:prSet/>
      <dgm:spPr/>
      <dgm:t>
        <a:bodyPr/>
        <a:lstStyle/>
        <a:p>
          <a:endParaRPr lang="en-US"/>
        </a:p>
      </dgm:t>
    </dgm:pt>
    <dgm:pt modelId="{205D6303-6965-4ED5-BDF5-FD38E232C07F}">
      <dgm:prSet/>
      <dgm:spPr/>
      <dgm:t>
        <a:bodyPr/>
        <a:lstStyle/>
        <a:p>
          <a:pPr rtl="0"/>
          <a:r>
            <a:rPr lang="en-GB" dirty="0" err="1" smtClean="0"/>
            <a:t>Selleks</a:t>
          </a:r>
          <a:r>
            <a:rPr lang="en-GB" dirty="0" smtClean="0"/>
            <a:t> </a:t>
          </a:r>
          <a:r>
            <a:rPr lang="en-GB" dirty="0" err="1" smtClean="0"/>
            <a:t>ajaks</a:t>
          </a:r>
          <a:r>
            <a:rPr lang="et-EE" dirty="0" smtClean="0"/>
            <a:t> (14.12.2020)</a:t>
          </a:r>
          <a:r>
            <a:rPr lang="en-GB" dirty="0" smtClean="0"/>
            <a:t> </a:t>
          </a:r>
          <a:r>
            <a:rPr lang="et-EE" dirty="0" smtClean="0"/>
            <a:t>TP õigust omavad ettevõtjad</a:t>
          </a:r>
          <a:r>
            <a:rPr lang="en-GB" dirty="0" smtClean="0"/>
            <a:t> </a:t>
          </a:r>
          <a:r>
            <a:rPr lang="en-GB" dirty="0" err="1" smtClean="0"/>
            <a:t>peavad</a:t>
          </a:r>
          <a:r>
            <a:rPr lang="en-GB" dirty="0" smtClean="0"/>
            <a:t> </a:t>
          </a:r>
          <a:r>
            <a:rPr lang="en-GB" dirty="0" err="1" smtClean="0"/>
            <a:t>läbima</a:t>
          </a:r>
          <a:r>
            <a:rPr lang="en-GB" dirty="0" smtClean="0"/>
            <a:t> </a:t>
          </a:r>
          <a:r>
            <a:rPr lang="en-GB" dirty="0" err="1" smtClean="0"/>
            <a:t>koolituse</a:t>
          </a:r>
          <a:r>
            <a:rPr lang="en-GB" dirty="0" smtClean="0"/>
            <a:t>. </a:t>
          </a:r>
          <a:endParaRPr lang="en-GB" dirty="0"/>
        </a:p>
      </dgm:t>
    </dgm:pt>
    <dgm:pt modelId="{60424287-AC9B-4593-A65B-19889D40D759}" type="parTrans" cxnId="{6CDC173F-DE5D-4345-8838-22B32380FEC7}">
      <dgm:prSet/>
      <dgm:spPr/>
      <dgm:t>
        <a:bodyPr/>
        <a:lstStyle/>
        <a:p>
          <a:endParaRPr lang="en-US"/>
        </a:p>
      </dgm:t>
    </dgm:pt>
    <dgm:pt modelId="{3A5A3F44-3199-4359-AB3F-97B7D25304E5}" type="sibTrans" cxnId="{6CDC173F-DE5D-4345-8838-22B32380FEC7}">
      <dgm:prSet/>
      <dgm:spPr/>
      <dgm:t>
        <a:bodyPr/>
        <a:lstStyle/>
        <a:p>
          <a:endParaRPr lang="en-US"/>
        </a:p>
      </dgm:t>
    </dgm:pt>
    <dgm:pt modelId="{C73755A5-19B7-4585-B8AB-CBA42AC91C57}">
      <dgm:prSet/>
      <dgm:spPr/>
      <dgm:t>
        <a:bodyPr/>
        <a:lstStyle/>
        <a:p>
          <a:pPr rtl="0"/>
          <a:r>
            <a:rPr lang="et-EE" dirty="0" smtClean="0"/>
            <a:t>TP õigust omavad ettevõtjad ei tasu riigilõivu TP tegevuseloa taotlemise eest, </a:t>
          </a:r>
          <a:r>
            <a:rPr lang="et-EE" dirty="0" err="1" smtClean="0"/>
            <a:t>ku</a:t>
          </a:r>
          <a:r>
            <a:rPr lang="en-GB" dirty="0" err="1" smtClean="0"/>
            <a:t>i</a:t>
          </a:r>
          <a:r>
            <a:rPr lang="en-GB" dirty="0" smtClean="0"/>
            <a:t> </a:t>
          </a:r>
          <a:r>
            <a:rPr lang="et-EE" dirty="0" smtClean="0"/>
            <a:t>taotlevad luba kuni </a:t>
          </a:r>
          <a:r>
            <a:rPr lang="en-GB" b="1" dirty="0" smtClean="0"/>
            <a:t>14.12.2020</a:t>
          </a:r>
          <a:r>
            <a:rPr lang="et-EE" b="1" dirty="0" smtClean="0"/>
            <a:t>. </a:t>
          </a:r>
          <a:endParaRPr lang="en-GB" dirty="0"/>
        </a:p>
      </dgm:t>
    </dgm:pt>
    <dgm:pt modelId="{D6743B5A-0619-4477-82ED-02E6F613C61B}" type="parTrans" cxnId="{7617AC1E-4DAF-40BB-B925-3B983A6C515A}">
      <dgm:prSet/>
      <dgm:spPr/>
      <dgm:t>
        <a:bodyPr/>
        <a:lstStyle/>
        <a:p>
          <a:endParaRPr lang="en-US"/>
        </a:p>
      </dgm:t>
    </dgm:pt>
    <dgm:pt modelId="{8E4BD50A-8766-4434-A2AC-930D992AB84F}" type="sibTrans" cxnId="{7617AC1E-4DAF-40BB-B925-3B983A6C515A}">
      <dgm:prSet/>
      <dgm:spPr/>
      <dgm:t>
        <a:bodyPr/>
        <a:lstStyle/>
        <a:p>
          <a:endParaRPr lang="en-US"/>
        </a:p>
      </dgm:t>
    </dgm:pt>
    <dgm:pt modelId="{0B0E595F-CDF1-4C3C-AB61-09675424E6C8}" type="pres">
      <dgm:prSet presAssocID="{5047AD4A-3513-44AA-A072-CD22E0B53FAA}" presName="linear" presStyleCnt="0">
        <dgm:presLayoutVars>
          <dgm:animLvl val="lvl"/>
          <dgm:resizeHandles val="exact"/>
        </dgm:presLayoutVars>
      </dgm:prSet>
      <dgm:spPr/>
    </dgm:pt>
    <dgm:pt modelId="{E28DBB8F-5E6D-4F13-80EF-14D2ABA7AFD5}" type="pres">
      <dgm:prSet presAssocID="{3B6D2147-A6CF-42D0-8CF3-5125E8A4933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052DC66-C281-4271-A8A5-3033A1070465}" type="pres">
      <dgm:prSet presAssocID="{4415264D-236B-452A-8007-83209B18FA04}" presName="spacer" presStyleCnt="0"/>
      <dgm:spPr/>
    </dgm:pt>
    <dgm:pt modelId="{1270248C-2CC9-49F4-8693-B454875B4E4C}" type="pres">
      <dgm:prSet presAssocID="{205D6303-6965-4ED5-BDF5-FD38E232C07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6223AA8-46C2-4A01-BBD9-051A5681BFF9}" type="pres">
      <dgm:prSet presAssocID="{3A5A3F44-3199-4359-AB3F-97B7D25304E5}" presName="spacer" presStyleCnt="0"/>
      <dgm:spPr/>
    </dgm:pt>
    <dgm:pt modelId="{9F7C59C4-F0D7-4BAE-A70C-BCF4CBF97637}" type="pres">
      <dgm:prSet presAssocID="{C73755A5-19B7-4585-B8AB-CBA42AC91C5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617AC1E-4DAF-40BB-B925-3B983A6C515A}" srcId="{5047AD4A-3513-44AA-A072-CD22E0B53FAA}" destId="{C73755A5-19B7-4585-B8AB-CBA42AC91C57}" srcOrd="2" destOrd="0" parTransId="{D6743B5A-0619-4477-82ED-02E6F613C61B}" sibTransId="{8E4BD50A-8766-4434-A2AC-930D992AB84F}"/>
    <dgm:cxn modelId="{D7480D57-4C7A-429E-8E81-142C8A1EA7C2}" srcId="{5047AD4A-3513-44AA-A072-CD22E0B53FAA}" destId="{3B6D2147-A6CF-42D0-8CF3-5125E8A49335}" srcOrd="0" destOrd="0" parTransId="{F302452A-505F-4980-BF4E-A96199F76CE8}" sibTransId="{4415264D-236B-452A-8007-83209B18FA04}"/>
    <dgm:cxn modelId="{ADF3AD01-2761-4064-8D44-CC2B9CF7FFE3}" type="presOf" srcId="{205D6303-6965-4ED5-BDF5-FD38E232C07F}" destId="{1270248C-2CC9-49F4-8693-B454875B4E4C}" srcOrd="0" destOrd="0" presId="urn:microsoft.com/office/officeart/2005/8/layout/vList2"/>
    <dgm:cxn modelId="{FA9A9A26-E5DB-4EDA-B71E-35538F0265F3}" type="presOf" srcId="{3B6D2147-A6CF-42D0-8CF3-5125E8A49335}" destId="{E28DBB8F-5E6D-4F13-80EF-14D2ABA7AFD5}" srcOrd="0" destOrd="0" presId="urn:microsoft.com/office/officeart/2005/8/layout/vList2"/>
    <dgm:cxn modelId="{0BFCE32A-A768-40B5-866A-008B98C098BD}" type="presOf" srcId="{C73755A5-19B7-4585-B8AB-CBA42AC91C57}" destId="{9F7C59C4-F0D7-4BAE-A70C-BCF4CBF97637}" srcOrd="0" destOrd="0" presId="urn:microsoft.com/office/officeart/2005/8/layout/vList2"/>
    <dgm:cxn modelId="{6CDC173F-DE5D-4345-8838-22B32380FEC7}" srcId="{5047AD4A-3513-44AA-A072-CD22E0B53FAA}" destId="{205D6303-6965-4ED5-BDF5-FD38E232C07F}" srcOrd="1" destOrd="0" parTransId="{60424287-AC9B-4593-A65B-19889D40D759}" sibTransId="{3A5A3F44-3199-4359-AB3F-97B7D25304E5}"/>
    <dgm:cxn modelId="{A540ECC3-6E5A-489A-80E3-8D31455775A4}" type="presOf" srcId="{5047AD4A-3513-44AA-A072-CD22E0B53FAA}" destId="{0B0E595F-CDF1-4C3C-AB61-09675424E6C8}" srcOrd="0" destOrd="0" presId="urn:microsoft.com/office/officeart/2005/8/layout/vList2"/>
    <dgm:cxn modelId="{A3DFCB59-28D6-4D65-BC72-D286FD05EF9E}" type="presParOf" srcId="{0B0E595F-CDF1-4C3C-AB61-09675424E6C8}" destId="{E28DBB8F-5E6D-4F13-80EF-14D2ABA7AFD5}" srcOrd="0" destOrd="0" presId="urn:microsoft.com/office/officeart/2005/8/layout/vList2"/>
    <dgm:cxn modelId="{9A498096-E2D4-4392-B05B-AE6719724C56}" type="presParOf" srcId="{0B0E595F-CDF1-4C3C-AB61-09675424E6C8}" destId="{3052DC66-C281-4271-A8A5-3033A1070465}" srcOrd="1" destOrd="0" presId="urn:microsoft.com/office/officeart/2005/8/layout/vList2"/>
    <dgm:cxn modelId="{698F8C1C-44D0-4B1C-BD6D-61FE24972A23}" type="presParOf" srcId="{0B0E595F-CDF1-4C3C-AB61-09675424E6C8}" destId="{1270248C-2CC9-49F4-8693-B454875B4E4C}" srcOrd="2" destOrd="0" presId="urn:microsoft.com/office/officeart/2005/8/layout/vList2"/>
    <dgm:cxn modelId="{1C946906-9A9D-4B87-9E36-BB4BAA78E662}" type="presParOf" srcId="{0B0E595F-CDF1-4C3C-AB61-09675424E6C8}" destId="{26223AA8-46C2-4A01-BBD9-051A5681BFF9}" srcOrd="3" destOrd="0" presId="urn:microsoft.com/office/officeart/2005/8/layout/vList2"/>
    <dgm:cxn modelId="{85790265-76A6-4214-B78F-7C81D7F21C53}" type="presParOf" srcId="{0B0E595F-CDF1-4C3C-AB61-09675424E6C8}" destId="{9F7C59C4-F0D7-4BAE-A70C-BCF4CBF9763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404F846-6BCA-484A-A88F-0CCCDC87D0F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80953E-666C-417F-9976-F136D7AE55A9}">
      <dgm:prSet/>
      <dgm:spPr/>
      <dgm:t>
        <a:bodyPr/>
        <a:lstStyle/>
        <a:p>
          <a:pPr rtl="0"/>
          <a:r>
            <a:rPr lang="fi-FI" smtClean="0"/>
            <a:t>Taimepassi väljastamise tegevuseload </a:t>
          </a:r>
          <a:r>
            <a:rPr lang="et-EE" smtClean="0"/>
            <a:t>PMA </a:t>
          </a:r>
          <a:r>
            <a:rPr lang="fi-FI" smtClean="0"/>
            <a:t>saab väljastada alates 14.12.2020</a:t>
          </a:r>
          <a:r>
            <a:rPr lang="et-EE" smtClean="0"/>
            <a:t>. a</a:t>
          </a:r>
          <a:endParaRPr lang="en-GB"/>
        </a:p>
      </dgm:t>
    </dgm:pt>
    <dgm:pt modelId="{F27CE44F-4253-4046-B6C1-0684147ACEBF}" type="parTrans" cxnId="{F1DF1E09-5A28-40CB-8832-6EE6311FE550}">
      <dgm:prSet/>
      <dgm:spPr/>
      <dgm:t>
        <a:bodyPr/>
        <a:lstStyle/>
        <a:p>
          <a:endParaRPr lang="en-US"/>
        </a:p>
      </dgm:t>
    </dgm:pt>
    <dgm:pt modelId="{2D8884E1-8EF1-418D-AC1F-0B989A03CDCE}" type="sibTrans" cxnId="{F1DF1E09-5A28-40CB-8832-6EE6311FE550}">
      <dgm:prSet/>
      <dgm:spPr/>
      <dgm:t>
        <a:bodyPr/>
        <a:lstStyle/>
        <a:p>
          <a:endParaRPr lang="en-US"/>
        </a:p>
      </dgm:t>
    </dgm:pt>
    <dgm:pt modelId="{FC8A8575-E815-419E-8FAD-4EA700D4197D}">
      <dgm:prSet/>
      <dgm:spPr/>
      <dgm:t>
        <a:bodyPr/>
        <a:lstStyle/>
        <a:p>
          <a:pPr rtl="0"/>
          <a:r>
            <a:rPr lang="et-EE" dirty="0" smtClean="0"/>
            <a:t>Taimepassi väljastamise tegevusloa taotlemise eest tasub isik riigilõivu 270 eurot.</a:t>
          </a:r>
          <a:endParaRPr lang="en-GB" dirty="0"/>
        </a:p>
      </dgm:t>
    </dgm:pt>
    <dgm:pt modelId="{9C331118-16A7-41F9-8104-4DAA976EDE0B}" type="parTrans" cxnId="{5BE319C3-64FF-497B-ACBD-ED0141EC1FEA}">
      <dgm:prSet/>
      <dgm:spPr/>
      <dgm:t>
        <a:bodyPr/>
        <a:lstStyle/>
        <a:p>
          <a:endParaRPr lang="en-US"/>
        </a:p>
      </dgm:t>
    </dgm:pt>
    <dgm:pt modelId="{42C60CA9-598A-47D0-BB46-A20EC1485666}" type="sibTrans" cxnId="{5BE319C3-64FF-497B-ACBD-ED0141EC1FEA}">
      <dgm:prSet/>
      <dgm:spPr/>
      <dgm:t>
        <a:bodyPr/>
        <a:lstStyle/>
        <a:p>
          <a:endParaRPr lang="en-US"/>
        </a:p>
      </dgm:t>
    </dgm:pt>
    <dgm:pt modelId="{7E0E618B-E2F6-411E-9663-A1BEC83966A4}">
      <dgm:prSet/>
      <dgm:spPr/>
      <dgm:t>
        <a:bodyPr/>
        <a:lstStyle/>
        <a:p>
          <a:pPr rtl="0"/>
          <a:r>
            <a:rPr lang="et-EE" dirty="0" smtClean="0"/>
            <a:t>Kui </a:t>
          </a:r>
          <a:r>
            <a:rPr lang="en-GB" dirty="0" err="1" smtClean="0"/>
            <a:t>vanad</a:t>
          </a:r>
          <a:r>
            <a:rPr lang="en-GB" dirty="0" smtClean="0"/>
            <a:t> </a:t>
          </a:r>
          <a:r>
            <a:rPr lang="en-GB" dirty="0" err="1" smtClean="0"/>
            <a:t>olijad</a:t>
          </a:r>
          <a:r>
            <a:rPr lang="en-GB" dirty="0" smtClean="0"/>
            <a:t> </a:t>
          </a:r>
          <a:r>
            <a:rPr lang="et-EE" dirty="0" smtClean="0"/>
            <a:t>(TP õigust omavad ettevõtjad) taotlevad taimepassi väljastamise tegevusloa </a:t>
          </a:r>
          <a:r>
            <a:rPr lang="en-GB" dirty="0" err="1" smtClean="0"/>
            <a:t>peale</a:t>
          </a:r>
          <a:r>
            <a:rPr lang="en-GB" dirty="0" smtClean="0"/>
            <a:t> 14.12.2020, </a:t>
          </a:r>
          <a:r>
            <a:rPr lang="en-GB" dirty="0" err="1" smtClean="0"/>
            <a:t>siis</a:t>
          </a:r>
          <a:r>
            <a:rPr lang="en-GB" dirty="0" smtClean="0"/>
            <a:t> </a:t>
          </a:r>
          <a:r>
            <a:rPr lang="en-GB" dirty="0" err="1" smtClean="0"/>
            <a:t>peavad</a:t>
          </a:r>
          <a:r>
            <a:rPr lang="en-GB" dirty="0" smtClean="0"/>
            <a:t> </a:t>
          </a:r>
          <a:r>
            <a:rPr lang="en-GB" dirty="0" err="1" smtClean="0"/>
            <a:t>nad</a:t>
          </a:r>
          <a:r>
            <a:rPr lang="en-GB" dirty="0" smtClean="0"/>
            <a:t> </a:t>
          </a:r>
          <a:r>
            <a:rPr lang="en-GB" dirty="0" err="1" smtClean="0"/>
            <a:t>maksma</a:t>
          </a:r>
          <a:r>
            <a:rPr lang="en-GB" dirty="0" smtClean="0"/>
            <a:t> </a:t>
          </a:r>
          <a:r>
            <a:rPr lang="en-GB" dirty="0" err="1" smtClean="0"/>
            <a:t>riigilõivu</a:t>
          </a:r>
          <a:r>
            <a:rPr lang="en-GB" dirty="0" smtClean="0"/>
            <a:t> 270 </a:t>
          </a:r>
          <a:r>
            <a:rPr lang="en-GB" dirty="0" err="1" smtClean="0"/>
            <a:t>eurot</a:t>
          </a:r>
          <a:r>
            <a:rPr lang="et-EE" dirty="0" smtClean="0"/>
            <a:t>.</a:t>
          </a:r>
          <a:r>
            <a:rPr lang="en-GB" dirty="0" smtClean="0"/>
            <a:t> </a:t>
          </a:r>
          <a:endParaRPr lang="en-GB" dirty="0"/>
        </a:p>
      </dgm:t>
    </dgm:pt>
    <dgm:pt modelId="{6E4092C7-33A2-482C-9321-3DE6290A462C}" type="parTrans" cxnId="{69C7F6BC-EEDF-4589-9FCF-7635DEECA761}">
      <dgm:prSet/>
      <dgm:spPr/>
      <dgm:t>
        <a:bodyPr/>
        <a:lstStyle/>
        <a:p>
          <a:endParaRPr lang="en-US"/>
        </a:p>
      </dgm:t>
    </dgm:pt>
    <dgm:pt modelId="{B7A9C94C-E1A8-473E-AEAA-7D24D6FC3C55}" type="sibTrans" cxnId="{69C7F6BC-EEDF-4589-9FCF-7635DEECA761}">
      <dgm:prSet/>
      <dgm:spPr/>
      <dgm:t>
        <a:bodyPr/>
        <a:lstStyle/>
        <a:p>
          <a:endParaRPr lang="en-US"/>
        </a:p>
      </dgm:t>
    </dgm:pt>
    <dgm:pt modelId="{B65267FE-4132-4BEA-8F68-35FABE0B3A37}" type="pres">
      <dgm:prSet presAssocID="{E404F846-6BCA-484A-A88F-0CCCDC87D0F9}" presName="linear" presStyleCnt="0">
        <dgm:presLayoutVars>
          <dgm:animLvl val="lvl"/>
          <dgm:resizeHandles val="exact"/>
        </dgm:presLayoutVars>
      </dgm:prSet>
      <dgm:spPr/>
    </dgm:pt>
    <dgm:pt modelId="{B9310A8C-DDD1-438C-B8A7-B9A692199D85}" type="pres">
      <dgm:prSet presAssocID="{9F80953E-666C-417F-9976-F136D7AE55A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71A0049-EEF5-4ABE-B3EB-FE43977D6079}" type="pres">
      <dgm:prSet presAssocID="{2D8884E1-8EF1-418D-AC1F-0B989A03CDCE}" presName="spacer" presStyleCnt="0"/>
      <dgm:spPr/>
    </dgm:pt>
    <dgm:pt modelId="{A23B84CF-8553-4131-881B-ED10B27412D8}" type="pres">
      <dgm:prSet presAssocID="{FC8A8575-E815-419E-8FAD-4EA700D4197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39B3F7-E5A3-4BB0-A37A-D76A399ABFE5}" type="pres">
      <dgm:prSet presAssocID="{42C60CA9-598A-47D0-BB46-A20EC1485666}" presName="spacer" presStyleCnt="0"/>
      <dgm:spPr/>
    </dgm:pt>
    <dgm:pt modelId="{BD68E09D-3CF0-40A3-9FE1-97F23765C09C}" type="pres">
      <dgm:prSet presAssocID="{7E0E618B-E2F6-411E-9663-A1BEC83966A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9C7F6BC-EEDF-4589-9FCF-7635DEECA761}" srcId="{E404F846-6BCA-484A-A88F-0CCCDC87D0F9}" destId="{7E0E618B-E2F6-411E-9663-A1BEC83966A4}" srcOrd="2" destOrd="0" parTransId="{6E4092C7-33A2-482C-9321-3DE6290A462C}" sibTransId="{B7A9C94C-E1A8-473E-AEAA-7D24D6FC3C55}"/>
    <dgm:cxn modelId="{AB253878-3D82-41A4-ABAB-EF4E9B96BEE8}" type="presOf" srcId="{7E0E618B-E2F6-411E-9663-A1BEC83966A4}" destId="{BD68E09D-3CF0-40A3-9FE1-97F23765C09C}" srcOrd="0" destOrd="0" presId="urn:microsoft.com/office/officeart/2005/8/layout/vList2"/>
    <dgm:cxn modelId="{FF37CC29-9217-4F7C-A339-FE995C577463}" type="presOf" srcId="{E404F846-6BCA-484A-A88F-0CCCDC87D0F9}" destId="{B65267FE-4132-4BEA-8F68-35FABE0B3A37}" srcOrd="0" destOrd="0" presId="urn:microsoft.com/office/officeart/2005/8/layout/vList2"/>
    <dgm:cxn modelId="{F1DF1E09-5A28-40CB-8832-6EE6311FE550}" srcId="{E404F846-6BCA-484A-A88F-0CCCDC87D0F9}" destId="{9F80953E-666C-417F-9976-F136D7AE55A9}" srcOrd="0" destOrd="0" parTransId="{F27CE44F-4253-4046-B6C1-0684147ACEBF}" sibTransId="{2D8884E1-8EF1-418D-AC1F-0B989A03CDCE}"/>
    <dgm:cxn modelId="{905031AC-E492-4BE6-8F71-36A358EF8372}" type="presOf" srcId="{FC8A8575-E815-419E-8FAD-4EA700D4197D}" destId="{A23B84CF-8553-4131-881B-ED10B27412D8}" srcOrd="0" destOrd="0" presId="urn:microsoft.com/office/officeart/2005/8/layout/vList2"/>
    <dgm:cxn modelId="{5BE319C3-64FF-497B-ACBD-ED0141EC1FEA}" srcId="{E404F846-6BCA-484A-A88F-0CCCDC87D0F9}" destId="{FC8A8575-E815-419E-8FAD-4EA700D4197D}" srcOrd="1" destOrd="0" parTransId="{9C331118-16A7-41F9-8104-4DAA976EDE0B}" sibTransId="{42C60CA9-598A-47D0-BB46-A20EC1485666}"/>
    <dgm:cxn modelId="{B7647F44-5025-4058-AF2B-973E06B61911}" type="presOf" srcId="{9F80953E-666C-417F-9976-F136D7AE55A9}" destId="{B9310A8C-DDD1-438C-B8A7-B9A692199D85}" srcOrd="0" destOrd="0" presId="urn:microsoft.com/office/officeart/2005/8/layout/vList2"/>
    <dgm:cxn modelId="{7CED7C14-EF80-4174-9D5F-CFD1DD7965EC}" type="presParOf" srcId="{B65267FE-4132-4BEA-8F68-35FABE0B3A37}" destId="{B9310A8C-DDD1-438C-B8A7-B9A692199D85}" srcOrd="0" destOrd="0" presId="urn:microsoft.com/office/officeart/2005/8/layout/vList2"/>
    <dgm:cxn modelId="{F2D427B1-B153-4F1E-80B9-D2FEC20BAFC7}" type="presParOf" srcId="{B65267FE-4132-4BEA-8F68-35FABE0B3A37}" destId="{A71A0049-EEF5-4ABE-B3EB-FE43977D6079}" srcOrd="1" destOrd="0" presId="urn:microsoft.com/office/officeart/2005/8/layout/vList2"/>
    <dgm:cxn modelId="{800F0C0F-D836-430C-A650-BC0DB806868C}" type="presParOf" srcId="{B65267FE-4132-4BEA-8F68-35FABE0B3A37}" destId="{A23B84CF-8553-4131-881B-ED10B27412D8}" srcOrd="2" destOrd="0" presId="urn:microsoft.com/office/officeart/2005/8/layout/vList2"/>
    <dgm:cxn modelId="{0B24F1B3-A28C-4DFB-B68B-0DA48EE8A72B}" type="presParOf" srcId="{B65267FE-4132-4BEA-8F68-35FABE0B3A37}" destId="{1B39B3F7-E5A3-4BB0-A37A-D76A399ABFE5}" srcOrd="3" destOrd="0" presId="urn:microsoft.com/office/officeart/2005/8/layout/vList2"/>
    <dgm:cxn modelId="{965CB04C-3C33-46E3-8075-1A1CB612479F}" type="presParOf" srcId="{B65267FE-4132-4BEA-8F68-35FABE0B3A37}" destId="{BD68E09D-3CF0-40A3-9FE1-97F23765C09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B00113B-8705-48D4-BEE3-C87CCC4D008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15FBE6C-740B-47F6-8200-492B0117BF5E}">
      <dgm:prSet/>
      <dgm:spPr/>
      <dgm:t>
        <a:bodyPr/>
        <a:lstStyle/>
        <a:p>
          <a:pPr rtl="0"/>
          <a:r>
            <a:rPr lang="et-EE" smtClean="0"/>
            <a:t>Järelkontrolli t</a:t>
          </a:r>
          <a:r>
            <a:rPr lang="en-GB" smtClean="0"/>
            <a:t>aimetervise järelevalve tasu </a:t>
          </a:r>
          <a:endParaRPr lang="en-GB"/>
        </a:p>
      </dgm:t>
    </dgm:pt>
    <dgm:pt modelId="{F2AE9DA8-97EC-4A98-969B-DFE7E3B91339}" type="parTrans" cxnId="{53AE57C0-058C-49B4-9ADE-C9D96646FC1E}">
      <dgm:prSet/>
      <dgm:spPr/>
      <dgm:t>
        <a:bodyPr/>
        <a:lstStyle/>
        <a:p>
          <a:endParaRPr lang="en-US"/>
        </a:p>
      </dgm:t>
    </dgm:pt>
    <dgm:pt modelId="{D20E68A0-4F70-4FCE-AF41-4CF0CAEE6F34}" type="sibTrans" cxnId="{53AE57C0-058C-49B4-9ADE-C9D96646FC1E}">
      <dgm:prSet/>
      <dgm:spPr/>
      <dgm:t>
        <a:bodyPr/>
        <a:lstStyle/>
        <a:p>
          <a:endParaRPr lang="en-US"/>
        </a:p>
      </dgm:t>
    </dgm:pt>
    <dgm:pt modelId="{F8EC1DB6-1CAC-45AC-9769-7E57C6C7EEF7}">
      <dgm:prSet/>
      <dgm:spPr/>
      <dgm:t>
        <a:bodyPr/>
        <a:lstStyle/>
        <a:p>
          <a:pPr rtl="0"/>
          <a:r>
            <a:rPr lang="et-EE" dirty="0" smtClean="0"/>
            <a:t>ametlik kontroll, mida esialgu ei olnud kavas teha, ja:</a:t>
          </a:r>
          <a:endParaRPr lang="en-GB" dirty="0"/>
        </a:p>
      </dgm:t>
    </dgm:pt>
    <dgm:pt modelId="{89DB4D0E-5EA2-40AB-9377-B79D3AD9822E}" type="parTrans" cxnId="{439E8973-9EE5-4603-ABF7-4C626CCD39AE}">
      <dgm:prSet/>
      <dgm:spPr/>
      <dgm:t>
        <a:bodyPr/>
        <a:lstStyle/>
        <a:p>
          <a:endParaRPr lang="en-US"/>
        </a:p>
      </dgm:t>
    </dgm:pt>
    <dgm:pt modelId="{27FF7A6B-83AE-4501-A4F3-1FFE95081A45}" type="sibTrans" cxnId="{439E8973-9EE5-4603-ABF7-4C626CCD39AE}">
      <dgm:prSet/>
      <dgm:spPr/>
      <dgm:t>
        <a:bodyPr/>
        <a:lstStyle/>
        <a:p>
          <a:endParaRPr lang="en-US"/>
        </a:p>
      </dgm:t>
    </dgm:pt>
    <dgm:pt modelId="{26A53005-8558-490B-A654-210A263CE905}">
      <dgm:prSet/>
      <dgm:spPr/>
      <dgm:t>
        <a:bodyPr/>
        <a:lstStyle/>
        <a:p>
          <a:pPr rtl="0"/>
          <a:r>
            <a:rPr lang="et-EE" dirty="0" smtClean="0"/>
            <a:t>mis on vajalik ametliku kontrolli käigus avastatud asjaomase ettevõtja sooritatud rikkumise tõttu ning</a:t>
          </a:r>
          <a:endParaRPr lang="en-GB" dirty="0"/>
        </a:p>
      </dgm:t>
    </dgm:pt>
    <dgm:pt modelId="{E26470E7-1960-4A86-9857-11425FEBC298}" type="parTrans" cxnId="{CCB8208D-F8C2-4A00-A1AE-3A08A50FA8B5}">
      <dgm:prSet/>
      <dgm:spPr/>
      <dgm:t>
        <a:bodyPr/>
        <a:lstStyle/>
        <a:p>
          <a:endParaRPr lang="en-US"/>
        </a:p>
      </dgm:t>
    </dgm:pt>
    <dgm:pt modelId="{17F32B78-497B-4545-95FA-E0202B79C5BA}" type="sibTrans" cxnId="{CCB8208D-F8C2-4A00-A1AE-3A08A50FA8B5}">
      <dgm:prSet/>
      <dgm:spPr/>
      <dgm:t>
        <a:bodyPr/>
        <a:lstStyle/>
        <a:p>
          <a:endParaRPr lang="en-US"/>
        </a:p>
      </dgm:t>
    </dgm:pt>
    <dgm:pt modelId="{94BAB129-1821-4DD3-AC4B-20A9CB09BBDE}">
      <dgm:prSet/>
      <dgm:spPr/>
      <dgm:t>
        <a:bodyPr/>
        <a:lstStyle/>
        <a:p>
          <a:pPr rtl="0"/>
          <a:r>
            <a:rPr lang="et-EE" smtClean="0"/>
            <a:t>mida tehakse selleks, et hinnata rikkumise ulatust ja mõju, või selleks, et teha kindlaks, kas rikkumine on heastatud.</a:t>
          </a:r>
          <a:endParaRPr lang="en-GB"/>
        </a:p>
      </dgm:t>
    </dgm:pt>
    <dgm:pt modelId="{FF421120-EF0E-4309-A55C-2DDC0AEBDAB4}" type="parTrans" cxnId="{13B2A48D-9D89-483B-AC02-8152D82E7287}">
      <dgm:prSet/>
      <dgm:spPr/>
      <dgm:t>
        <a:bodyPr/>
        <a:lstStyle/>
        <a:p>
          <a:endParaRPr lang="en-US"/>
        </a:p>
      </dgm:t>
    </dgm:pt>
    <dgm:pt modelId="{8C1149E4-9652-41E4-BB62-21E7EFF30C63}" type="sibTrans" cxnId="{13B2A48D-9D89-483B-AC02-8152D82E7287}">
      <dgm:prSet/>
      <dgm:spPr/>
      <dgm:t>
        <a:bodyPr/>
        <a:lstStyle/>
        <a:p>
          <a:endParaRPr lang="en-US"/>
        </a:p>
      </dgm:t>
    </dgm:pt>
    <dgm:pt modelId="{B8F447B1-6AEB-4534-BDE1-B1368B462853}">
      <dgm:prSet/>
      <dgm:spPr/>
      <dgm:t>
        <a:bodyPr/>
        <a:lstStyle/>
        <a:p>
          <a:pPr rtl="0"/>
          <a:r>
            <a:rPr lang="et-EE" smtClean="0"/>
            <a:t>Järelevalvetoimingu tegemise eest järelevalvetasu määra kehtestab igaks aastaks valdkonna eest vastutav minister määrusega </a:t>
          </a:r>
          <a:endParaRPr lang="en-GB"/>
        </a:p>
      </dgm:t>
    </dgm:pt>
    <dgm:pt modelId="{40DD9096-6948-40DB-B85B-F61607F157CA}" type="parTrans" cxnId="{91A6B111-DB1E-4367-852E-85ED3A25A5C8}">
      <dgm:prSet/>
      <dgm:spPr/>
      <dgm:t>
        <a:bodyPr/>
        <a:lstStyle/>
        <a:p>
          <a:endParaRPr lang="en-US"/>
        </a:p>
      </dgm:t>
    </dgm:pt>
    <dgm:pt modelId="{041C0155-FF42-42E5-AFF7-F9A96AC523A7}" type="sibTrans" cxnId="{91A6B111-DB1E-4367-852E-85ED3A25A5C8}">
      <dgm:prSet/>
      <dgm:spPr/>
      <dgm:t>
        <a:bodyPr/>
        <a:lstStyle/>
        <a:p>
          <a:endParaRPr lang="en-US"/>
        </a:p>
      </dgm:t>
    </dgm:pt>
    <dgm:pt modelId="{0EB21BFB-3CE3-4625-A70D-28399B7CB905}" type="pres">
      <dgm:prSet presAssocID="{CB00113B-8705-48D4-BEE3-C87CCC4D008E}" presName="linear" presStyleCnt="0">
        <dgm:presLayoutVars>
          <dgm:animLvl val="lvl"/>
          <dgm:resizeHandles val="exact"/>
        </dgm:presLayoutVars>
      </dgm:prSet>
      <dgm:spPr/>
    </dgm:pt>
    <dgm:pt modelId="{4F4467EB-70C1-4D4B-A5DD-B5D5C97F1E55}" type="pres">
      <dgm:prSet presAssocID="{915FBE6C-740B-47F6-8200-492B0117BF5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EBA49B3-F783-45FB-8720-1385A73BDF41}" type="pres">
      <dgm:prSet presAssocID="{915FBE6C-740B-47F6-8200-492B0117BF5E}" presName="childText" presStyleLbl="revTx" presStyleIdx="0" presStyleCnt="1">
        <dgm:presLayoutVars>
          <dgm:bulletEnabled val="1"/>
        </dgm:presLayoutVars>
      </dgm:prSet>
      <dgm:spPr/>
    </dgm:pt>
    <dgm:pt modelId="{6764896E-6FC4-47ED-AA6C-ED2386E94FA3}" type="pres">
      <dgm:prSet presAssocID="{B8F447B1-6AEB-4534-BDE1-B1368B462853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6B9F5E61-3691-43AB-8531-0E3DBA904C7B}" type="presOf" srcId="{26A53005-8558-490B-A654-210A263CE905}" destId="{6EBA49B3-F783-45FB-8720-1385A73BDF41}" srcOrd="0" destOrd="1" presId="urn:microsoft.com/office/officeart/2005/8/layout/vList2"/>
    <dgm:cxn modelId="{13B2A48D-9D89-483B-AC02-8152D82E7287}" srcId="{915FBE6C-740B-47F6-8200-492B0117BF5E}" destId="{94BAB129-1821-4DD3-AC4B-20A9CB09BBDE}" srcOrd="2" destOrd="0" parTransId="{FF421120-EF0E-4309-A55C-2DDC0AEBDAB4}" sibTransId="{8C1149E4-9652-41E4-BB62-21E7EFF30C63}"/>
    <dgm:cxn modelId="{91A6B111-DB1E-4367-852E-85ED3A25A5C8}" srcId="{CB00113B-8705-48D4-BEE3-C87CCC4D008E}" destId="{B8F447B1-6AEB-4534-BDE1-B1368B462853}" srcOrd="1" destOrd="0" parTransId="{40DD9096-6948-40DB-B85B-F61607F157CA}" sibTransId="{041C0155-FF42-42E5-AFF7-F9A96AC523A7}"/>
    <dgm:cxn modelId="{AEB6A742-ED12-4FCD-9C14-892E129FA1D5}" type="presOf" srcId="{915FBE6C-740B-47F6-8200-492B0117BF5E}" destId="{4F4467EB-70C1-4D4B-A5DD-B5D5C97F1E55}" srcOrd="0" destOrd="0" presId="urn:microsoft.com/office/officeart/2005/8/layout/vList2"/>
    <dgm:cxn modelId="{655F4070-696F-41BB-8B1E-37A12E857A73}" type="presOf" srcId="{CB00113B-8705-48D4-BEE3-C87CCC4D008E}" destId="{0EB21BFB-3CE3-4625-A70D-28399B7CB905}" srcOrd="0" destOrd="0" presId="urn:microsoft.com/office/officeart/2005/8/layout/vList2"/>
    <dgm:cxn modelId="{5F9B94C9-B38F-42F6-87D6-0350A46A1543}" type="presOf" srcId="{B8F447B1-6AEB-4534-BDE1-B1368B462853}" destId="{6764896E-6FC4-47ED-AA6C-ED2386E94FA3}" srcOrd="0" destOrd="0" presId="urn:microsoft.com/office/officeart/2005/8/layout/vList2"/>
    <dgm:cxn modelId="{0D81711A-E5A8-4EB8-857C-CA2814A48E9D}" type="presOf" srcId="{94BAB129-1821-4DD3-AC4B-20A9CB09BBDE}" destId="{6EBA49B3-F783-45FB-8720-1385A73BDF41}" srcOrd="0" destOrd="2" presId="urn:microsoft.com/office/officeart/2005/8/layout/vList2"/>
    <dgm:cxn modelId="{CCB8208D-F8C2-4A00-A1AE-3A08A50FA8B5}" srcId="{915FBE6C-740B-47F6-8200-492B0117BF5E}" destId="{26A53005-8558-490B-A654-210A263CE905}" srcOrd="1" destOrd="0" parTransId="{E26470E7-1960-4A86-9857-11425FEBC298}" sibTransId="{17F32B78-497B-4545-95FA-E0202B79C5BA}"/>
    <dgm:cxn modelId="{439E8973-9EE5-4603-ABF7-4C626CCD39AE}" srcId="{915FBE6C-740B-47F6-8200-492B0117BF5E}" destId="{F8EC1DB6-1CAC-45AC-9769-7E57C6C7EEF7}" srcOrd="0" destOrd="0" parTransId="{89DB4D0E-5EA2-40AB-9377-B79D3AD9822E}" sibTransId="{27FF7A6B-83AE-4501-A4F3-1FFE95081A45}"/>
    <dgm:cxn modelId="{75F52F57-5B87-42D5-A4D3-5590ECA7A695}" type="presOf" srcId="{F8EC1DB6-1CAC-45AC-9769-7E57C6C7EEF7}" destId="{6EBA49B3-F783-45FB-8720-1385A73BDF41}" srcOrd="0" destOrd="0" presId="urn:microsoft.com/office/officeart/2005/8/layout/vList2"/>
    <dgm:cxn modelId="{53AE57C0-058C-49B4-9ADE-C9D96646FC1E}" srcId="{CB00113B-8705-48D4-BEE3-C87CCC4D008E}" destId="{915FBE6C-740B-47F6-8200-492B0117BF5E}" srcOrd="0" destOrd="0" parTransId="{F2AE9DA8-97EC-4A98-969B-DFE7E3B91339}" sibTransId="{D20E68A0-4F70-4FCE-AF41-4CF0CAEE6F34}"/>
    <dgm:cxn modelId="{EB78FF6D-9EF0-4C43-8A4F-0904463BABA8}" type="presParOf" srcId="{0EB21BFB-3CE3-4625-A70D-28399B7CB905}" destId="{4F4467EB-70C1-4D4B-A5DD-B5D5C97F1E55}" srcOrd="0" destOrd="0" presId="urn:microsoft.com/office/officeart/2005/8/layout/vList2"/>
    <dgm:cxn modelId="{3CC81CE3-A09F-42BE-B8DC-CED1370679FA}" type="presParOf" srcId="{0EB21BFB-3CE3-4625-A70D-28399B7CB905}" destId="{6EBA49B3-F783-45FB-8720-1385A73BDF41}" srcOrd="1" destOrd="0" presId="urn:microsoft.com/office/officeart/2005/8/layout/vList2"/>
    <dgm:cxn modelId="{0488C6BB-8507-4B9A-9BDE-30E4EC4ADDCA}" type="presParOf" srcId="{0EB21BFB-3CE3-4625-A70D-28399B7CB905}" destId="{6764896E-6FC4-47ED-AA6C-ED2386E94FA3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176D2C-8151-49CF-9E48-C4544B68D47C}">
      <dsp:nvSpPr>
        <dsp:cNvPr id="0" name=""/>
        <dsp:cNvSpPr/>
      </dsp:nvSpPr>
      <dsp:spPr>
        <a:xfrm>
          <a:off x="966" y="277114"/>
          <a:ext cx="7918066" cy="39590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6500" kern="1200" smtClean="0"/>
            <a:t>Seaduse jõustumine on planeeritud </a:t>
          </a:r>
          <a:r>
            <a:rPr lang="et-EE" sz="6500" b="1" kern="1200" smtClean="0"/>
            <a:t>01.06.2020.</a:t>
          </a:r>
          <a:endParaRPr lang="en-GB" sz="6500" kern="1200"/>
        </a:p>
      </dsp:txBody>
      <dsp:txXfrm>
        <a:off x="966" y="277114"/>
        <a:ext cx="7918066" cy="39590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8D4AF5-04CC-4D19-B7DD-5342FFFFAC9B}">
      <dsp:nvSpPr>
        <dsp:cNvPr id="0" name=""/>
        <dsp:cNvSpPr/>
      </dsp:nvSpPr>
      <dsp:spPr>
        <a:xfrm>
          <a:off x="593999" y="0"/>
          <a:ext cx="6732000" cy="45132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6E5325-A971-4E5C-9233-2BC526105238}">
      <dsp:nvSpPr>
        <dsp:cNvPr id="0" name=""/>
        <dsp:cNvSpPr/>
      </dsp:nvSpPr>
      <dsp:spPr>
        <a:xfrm>
          <a:off x="101416" y="1353978"/>
          <a:ext cx="3762000" cy="18053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3300" kern="1200" dirty="0" smtClean="0"/>
            <a:t>Taimepassi väljastamise õiguse andmise kord </a:t>
          </a:r>
          <a:endParaRPr lang="en-GB" sz="3300" kern="1200" dirty="0"/>
        </a:p>
      </dsp:txBody>
      <dsp:txXfrm>
        <a:off x="189544" y="1442106"/>
        <a:ext cx="3585744" cy="1629049"/>
      </dsp:txXfrm>
    </dsp:sp>
    <dsp:sp modelId="{664F8BEB-05F6-4637-9840-CC30675BDF87}">
      <dsp:nvSpPr>
        <dsp:cNvPr id="0" name=""/>
        <dsp:cNvSpPr/>
      </dsp:nvSpPr>
      <dsp:spPr>
        <a:xfrm>
          <a:off x="4056583" y="1353978"/>
          <a:ext cx="3762000" cy="18053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3300" kern="1200" dirty="0" smtClean="0"/>
            <a:t>Taimepassi väljaandmise tegevusluba</a:t>
          </a:r>
          <a:endParaRPr lang="en-GB" sz="3300" kern="1200" dirty="0"/>
        </a:p>
      </dsp:txBody>
      <dsp:txXfrm>
        <a:off x="4144711" y="1442106"/>
        <a:ext cx="3585744" cy="16290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A9B6E7-0873-4695-BBAC-98B51FAA2AB8}">
      <dsp:nvSpPr>
        <dsp:cNvPr id="0" name=""/>
        <dsp:cNvSpPr/>
      </dsp:nvSpPr>
      <dsp:spPr>
        <a:xfrm>
          <a:off x="1062509" y="3027"/>
          <a:ext cx="2575546" cy="12877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600" kern="1200" dirty="0" smtClean="0"/>
            <a:t>Kehtiva TKS järgi- Taimepassi saab väljastada </a:t>
          </a:r>
          <a:endParaRPr lang="en-GB" sz="2600" kern="1200" dirty="0"/>
        </a:p>
      </dsp:txBody>
      <dsp:txXfrm>
        <a:off x="1100227" y="40745"/>
        <a:ext cx="2500110" cy="1212337"/>
      </dsp:txXfrm>
    </dsp:sp>
    <dsp:sp modelId="{EA689154-509B-420F-A99A-EBB5EC6EB1A1}">
      <dsp:nvSpPr>
        <dsp:cNvPr id="0" name=""/>
        <dsp:cNvSpPr/>
      </dsp:nvSpPr>
      <dsp:spPr>
        <a:xfrm>
          <a:off x="1320064" y="1290801"/>
          <a:ext cx="257554" cy="9658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830"/>
              </a:lnTo>
              <a:lnTo>
                <a:pt x="257554" y="9658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288850-102A-4556-A79B-C89E9C881A9B}">
      <dsp:nvSpPr>
        <dsp:cNvPr id="0" name=""/>
        <dsp:cNvSpPr/>
      </dsp:nvSpPr>
      <dsp:spPr>
        <a:xfrm>
          <a:off x="1577619" y="1612744"/>
          <a:ext cx="2060437" cy="12877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900" kern="1200" smtClean="0"/>
            <a:t>TP väljastamise õigust omav ettevõtja</a:t>
          </a:r>
          <a:endParaRPr lang="en-GB" sz="1900" kern="1200"/>
        </a:p>
      </dsp:txBody>
      <dsp:txXfrm>
        <a:off x="1615337" y="1650462"/>
        <a:ext cx="1985001" cy="1212337"/>
      </dsp:txXfrm>
    </dsp:sp>
    <dsp:sp modelId="{9B4406B9-98F9-4126-8D12-F94DD29CA5FB}">
      <dsp:nvSpPr>
        <dsp:cNvPr id="0" name=""/>
        <dsp:cNvSpPr/>
      </dsp:nvSpPr>
      <dsp:spPr>
        <a:xfrm>
          <a:off x="1320064" y="1290801"/>
          <a:ext cx="257554" cy="25755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5546"/>
              </a:lnTo>
              <a:lnTo>
                <a:pt x="257554" y="25755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410D29-11F5-4DC8-9945-95D7364EB3AE}">
      <dsp:nvSpPr>
        <dsp:cNvPr id="0" name=""/>
        <dsp:cNvSpPr/>
      </dsp:nvSpPr>
      <dsp:spPr>
        <a:xfrm>
          <a:off x="1577619" y="3222461"/>
          <a:ext cx="2060437" cy="12877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900" kern="1200" smtClean="0"/>
            <a:t>Põllumajandusamet</a:t>
          </a:r>
          <a:endParaRPr lang="en-GB" sz="1900" kern="1200"/>
        </a:p>
      </dsp:txBody>
      <dsp:txXfrm>
        <a:off x="1615337" y="3260179"/>
        <a:ext cx="1985001" cy="1212337"/>
      </dsp:txXfrm>
    </dsp:sp>
    <dsp:sp modelId="{AB2244CE-FF40-4F06-91F7-DC40DD336197}">
      <dsp:nvSpPr>
        <dsp:cNvPr id="0" name=""/>
        <dsp:cNvSpPr/>
      </dsp:nvSpPr>
      <dsp:spPr>
        <a:xfrm>
          <a:off x="4281943" y="3027"/>
          <a:ext cx="2575546" cy="12877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600" kern="1200" dirty="0" smtClean="0"/>
            <a:t>Uue TKS kohaselt- Taimepassi saab väljastada </a:t>
          </a:r>
          <a:endParaRPr lang="en-GB" sz="2600" kern="1200" dirty="0"/>
        </a:p>
      </dsp:txBody>
      <dsp:txXfrm>
        <a:off x="4319661" y="40745"/>
        <a:ext cx="2500110" cy="1212337"/>
      </dsp:txXfrm>
    </dsp:sp>
    <dsp:sp modelId="{9DCC650C-2846-400C-A14E-CB51226FE1FF}">
      <dsp:nvSpPr>
        <dsp:cNvPr id="0" name=""/>
        <dsp:cNvSpPr/>
      </dsp:nvSpPr>
      <dsp:spPr>
        <a:xfrm>
          <a:off x="4539498" y="1290801"/>
          <a:ext cx="257554" cy="9658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830"/>
              </a:lnTo>
              <a:lnTo>
                <a:pt x="257554" y="9658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5A9360-2E8C-4C38-B437-361D7F501EE3}">
      <dsp:nvSpPr>
        <dsp:cNvPr id="0" name=""/>
        <dsp:cNvSpPr/>
      </dsp:nvSpPr>
      <dsp:spPr>
        <a:xfrm>
          <a:off x="4797052" y="1612744"/>
          <a:ext cx="2060437" cy="12877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900" kern="1200" smtClean="0"/>
            <a:t>Taimepassi väljaandmise tegevusloa omav ettevõtja</a:t>
          </a:r>
          <a:endParaRPr lang="en-GB" sz="1900" kern="1200"/>
        </a:p>
      </dsp:txBody>
      <dsp:txXfrm>
        <a:off x="4834770" y="1650462"/>
        <a:ext cx="1985001" cy="1212337"/>
      </dsp:txXfrm>
    </dsp:sp>
    <dsp:sp modelId="{4613A512-5CA7-4B7A-AB22-AEDBC9A357E2}">
      <dsp:nvSpPr>
        <dsp:cNvPr id="0" name=""/>
        <dsp:cNvSpPr/>
      </dsp:nvSpPr>
      <dsp:spPr>
        <a:xfrm>
          <a:off x="4539498" y="1290801"/>
          <a:ext cx="257554" cy="25755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5546"/>
              </a:lnTo>
              <a:lnTo>
                <a:pt x="257554" y="25755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0C6668-C42E-45A2-B393-76EC05518C85}">
      <dsp:nvSpPr>
        <dsp:cNvPr id="0" name=""/>
        <dsp:cNvSpPr/>
      </dsp:nvSpPr>
      <dsp:spPr>
        <a:xfrm>
          <a:off x="4797052" y="3222461"/>
          <a:ext cx="2060437" cy="12877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900" kern="1200" dirty="0" smtClean="0"/>
            <a:t>PMA väljastab sertifitseeritud materjalile</a:t>
          </a:r>
          <a:endParaRPr lang="en-GB" sz="1900" kern="1200" dirty="0"/>
        </a:p>
      </dsp:txBody>
      <dsp:txXfrm>
        <a:off x="4834770" y="3260179"/>
        <a:ext cx="1985001" cy="12123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9B1C2E-529F-45CB-8288-55EC5CCCAA55}">
      <dsp:nvSpPr>
        <dsp:cNvPr id="0" name=""/>
        <dsp:cNvSpPr/>
      </dsp:nvSpPr>
      <dsp:spPr>
        <a:xfrm>
          <a:off x="593999" y="0"/>
          <a:ext cx="6732000" cy="45132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02AFA7-645E-4118-BE78-58DA6E973775}">
      <dsp:nvSpPr>
        <dsp:cNvPr id="0" name=""/>
        <dsp:cNvSpPr/>
      </dsp:nvSpPr>
      <dsp:spPr>
        <a:xfrm>
          <a:off x="96" y="1353978"/>
          <a:ext cx="3863320" cy="18053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700" kern="1200" smtClean="0"/>
            <a:t>Taimepassi väljastamise õiguse andmise kord – Riigilõiv 64 € </a:t>
          </a:r>
          <a:endParaRPr lang="en-GB" sz="2700" kern="1200"/>
        </a:p>
      </dsp:txBody>
      <dsp:txXfrm>
        <a:off x="88224" y="1442106"/>
        <a:ext cx="3687064" cy="1629049"/>
      </dsp:txXfrm>
    </dsp:sp>
    <dsp:sp modelId="{06274D40-C6C1-4C6A-ACB3-12B1884DA583}">
      <dsp:nvSpPr>
        <dsp:cNvPr id="0" name=""/>
        <dsp:cNvSpPr/>
      </dsp:nvSpPr>
      <dsp:spPr>
        <a:xfrm>
          <a:off x="4056583" y="1353978"/>
          <a:ext cx="3863320" cy="18053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700" kern="1200" smtClean="0"/>
            <a:t>Taimepassi väljaandmise tegevusluba – Riigilõiv 270 € </a:t>
          </a:r>
          <a:endParaRPr lang="en-GB" sz="2700" kern="1200"/>
        </a:p>
      </dsp:txBody>
      <dsp:txXfrm>
        <a:off x="4144711" y="1442106"/>
        <a:ext cx="3687064" cy="162904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CCFC51-4332-42C2-AED5-37DC0140F817}">
      <dsp:nvSpPr>
        <dsp:cNvPr id="0" name=""/>
        <dsp:cNvSpPr/>
      </dsp:nvSpPr>
      <dsp:spPr>
        <a:xfrm>
          <a:off x="38" y="158204"/>
          <a:ext cx="3700898" cy="7923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200" kern="1200" dirty="0" smtClean="0"/>
            <a:t>Tingimus TP õiguse saamiseks  </a:t>
          </a:r>
          <a:endParaRPr lang="en-GB" sz="2200" kern="1200" dirty="0"/>
        </a:p>
      </dsp:txBody>
      <dsp:txXfrm>
        <a:off x="38" y="158204"/>
        <a:ext cx="3700898" cy="792367"/>
      </dsp:txXfrm>
    </dsp:sp>
    <dsp:sp modelId="{F72402A1-A51C-4604-B508-C2D3CDED29B8}">
      <dsp:nvSpPr>
        <dsp:cNvPr id="0" name=""/>
        <dsp:cNvSpPr/>
      </dsp:nvSpPr>
      <dsp:spPr>
        <a:xfrm>
          <a:off x="38" y="950572"/>
          <a:ext cx="3700898" cy="34044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2200" kern="1200" dirty="0" smtClean="0"/>
            <a:t>K</a:t>
          </a:r>
          <a:r>
            <a:rPr lang="en-US" sz="2200" kern="1200" dirty="0" err="1" smtClean="0"/>
            <a:t>alendriaasta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jooksul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ei</a:t>
          </a:r>
          <a:r>
            <a:rPr lang="en-US" sz="2200" kern="1200" dirty="0" smtClean="0"/>
            <a:t> ole </a:t>
          </a:r>
          <a:r>
            <a:rPr lang="en-US" sz="2200" kern="1200" dirty="0" err="1" smtClean="0"/>
            <a:t>järelevalve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tulemusena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isiku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tegevuses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avastatud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käesoleva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seaduse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või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selle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alusel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kehtestatud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õigusaktide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rikkumisi</a:t>
          </a:r>
          <a:r>
            <a:rPr lang="en-US" sz="2200" kern="1200" dirty="0" smtClean="0"/>
            <a:t>. 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200" kern="1200"/>
        </a:p>
      </dsp:txBody>
      <dsp:txXfrm>
        <a:off x="38" y="950572"/>
        <a:ext cx="3700898" cy="3404486"/>
      </dsp:txXfrm>
    </dsp:sp>
    <dsp:sp modelId="{97D0BDD3-16DE-44B9-8CD4-A21413139309}">
      <dsp:nvSpPr>
        <dsp:cNvPr id="0" name=""/>
        <dsp:cNvSpPr/>
      </dsp:nvSpPr>
      <dsp:spPr>
        <a:xfrm>
          <a:off x="4219062" y="158204"/>
          <a:ext cx="3700898" cy="7923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200" kern="1200" dirty="0" smtClean="0"/>
            <a:t>Tingimus TP väljaandmise tegevusloa saamiseks -</a:t>
          </a:r>
          <a:endParaRPr lang="en-GB" sz="2200" kern="1200" dirty="0"/>
        </a:p>
      </dsp:txBody>
      <dsp:txXfrm>
        <a:off x="4219062" y="158204"/>
        <a:ext cx="3700898" cy="792367"/>
      </dsp:txXfrm>
    </dsp:sp>
    <dsp:sp modelId="{338B72F3-4B84-464E-B768-49F5D753D106}">
      <dsp:nvSpPr>
        <dsp:cNvPr id="0" name=""/>
        <dsp:cNvSpPr/>
      </dsp:nvSpPr>
      <dsp:spPr>
        <a:xfrm>
          <a:off x="4219062" y="950572"/>
          <a:ext cx="3700898" cy="34044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2200" kern="1200" dirty="0" smtClean="0"/>
            <a:t>Taimepassi väljaandja koolitus 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err="1" smtClean="0"/>
            <a:t>Ettevõt</a:t>
          </a:r>
          <a:r>
            <a:rPr lang="et-EE" sz="2200" kern="1200" dirty="0" err="1" smtClean="0"/>
            <a:t>ele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antakse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taimepassi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väljaandmise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tegevusluba</a:t>
          </a:r>
          <a:r>
            <a:rPr lang="en-US" sz="2200" kern="1200" dirty="0" smtClean="0"/>
            <a:t>, </a:t>
          </a:r>
          <a:r>
            <a:rPr lang="en-US" sz="2200" kern="1200" dirty="0" err="1" smtClean="0"/>
            <a:t>kui</a:t>
          </a:r>
          <a:r>
            <a:rPr lang="en-US" sz="2200" kern="1200" dirty="0" smtClean="0"/>
            <a:t> ta on </a:t>
          </a:r>
          <a:r>
            <a:rPr lang="en-US" sz="2200" kern="1200" dirty="0" err="1" smtClean="0"/>
            <a:t>määranud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nõuetekohase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vastutava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isiku</a:t>
          </a:r>
          <a:r>
            <a:rPr lang="en-US" sz="2200" kern="1200" dirty="0" smtClean="0"/>
            <a:t>, </a:t>
          </a:r>
          <a:r>
            <a:rPr lang="en-US" sz="2200" kern="1200" dirty="0" err="1" smtClean="0"/>
            <a:t>kes</a:t>
          </a:r>
          <a:r>
            <a:rPr lang="en-US" sz="2200" kern="1200" dirty="0" smtClean="0"/>
            <a:t> on </a:t>
          </a:r>
          <a:r>
            <a:rPr lang="en-US" sz="2200" kern="1200" dirty="0" err="1" smtClean="0"/>
            <a:t>läbinud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kohase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taimepassi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väljaandja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koolituse</a:t>
          </a:r>
          <a:r>
            <a:rPr lang="en-US" sz="2200" kern="1200" dirty="0" smtClean="0"/>
            <a:t> ja </a:t>
          </a:r>
          <a:r>
            <a:rPr lang="en-US" sz="2200" kern="1200" dirty="0" err="1" smtClean="0"/>
            <a:t>tal</a:t>
          </a:r>
          <a:r>
            <a:rPr lang="en-US" sz="2200" kern="1200" dirty="0" smtClean="0"/>
            <a:t> on </a:t>
          </a:r>
          <a:r>
            <a:rPr lang="en-US" sz="2200" kern="1200" dirty="0" err="1" smtClean="0"/>
            <a:t>selle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kohta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kehtiv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tunnistus</a:t>
          </a:r>
          <a:r>
            <a:rPr lang="en-US" sz="2200" kern="1200" dirty="0" smtClean="0"/>
            <a:t>.</a:t>
          </a:r>
          <a:endParaRPr lang="en-US" sz="2200" kern="1200" dirty="0"/>
        </a:p>
      </dsp:txBody>
      <dsp:txXfrm>
        <a:off x="4219062" y="950572"/>
        <a:ext cx="3700898" cy="340448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1E1BD9-0D86-4B46-A0F6-D92169719BFA}">
      <dsp:nvSpPr>
        <dsp:cNvPr id="0" name=""/>
        <dsp:cNvSpPr/>
      </dsp:nvSpPr>
      <dsp:spPr>
        <a:xfrm>
          <a:off x="1956796" y="3027"/>
          <a:ext cx="4006406" cy="20032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000" kern="1200" smtClean="0"/>
            <a:t>Taimepassi väljastamise õiguse andmise kord (kehtiv süsteem) jääb kehtima kuni </a:t>
          </a:r>
          <a:r>
            <a:rPr lang="en-GB" sz="3000" b="1" kern="1200" smtClean="0"/>
            <a:t>14.12.2020</a:t>
          </a:r>
          <a:r>
            <a:rPr lang="en-GB" sz="3000" kern="1200" smtClean="0"/>
            <a:t> </a:t>
          </a:r>
          <a:endParaRPr lang="en-GB" sz="3000" kern="1200"/>
        </a:p>
      </dsp:txBody>
      <dsp:txXfrm>
        <a:off x="2015468" y="61699"/>
        <a:ext cx="3889062" cy="1885859"/>
      </dsp:txXfrm>
    </dsp:sp>
    <dsp:sp modelId="{3782E4AE-004F-4CB6-9F96-0BF9D557BBAD}">
      <dsp:nvSpPr>
        <dsp:cNvPr id="0" name=""/>
        <dsp:cNvSpPr/>
      </dsp:nvSpPr>
      <dsp:spPr>
        <a:xfrm>
          <a:off x="2357437" y="2006231"/>
          <a:ext cx="400640" cy="15024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2402"/>
              </a:lnTo>
              <a:lnTo>
                <a:pt x="400640" y="15024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BCC89D-A2E6-4EC3-90D9-AA4E4C21B413}">
      <dsp:nvSpPr>
        <dsp:cNvPr id="0" name=""/>
        <dsp:cNvSpPr/>
      </dsp:nvSpPr>
      <dsp:spPr>
        <a:xfrm>
          <a:off x="2758078" y="2507031"/>
          <a:ext cx="3205125" cy="20032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i="1" kern="1200" dirty="0" err="1" smtClean="0"/>
            <a:t>ehk</a:t>
          </a:r>
          <a:r>
            <a:rPr lang="en-GB" sz="2200" i="1" kern="1200" dirty="0" smtClean="0"/>
            <a:t> </a:t>
          </a:r>
          <a:r>
            <a:rPr lang="en-GB" sz="2200" i="1" kern="1200" dirty="0" err="1" smtClean="0"/>
            <a:t>ettevõtja</a:t>
          </a:r>
          <a:r>
            <a:rPr lang="en-GB" sz="2200" i="1" kern="1200" dirty="0" smtClean="0"/>
            <a:t> </a:t>
          </a:r>
          <a:r>
            <a:rPr lang="en-GB" sz="2200" i="1" kern="1200" dirty="0" err="1" smtClean="0"/>
            <a:t>saab</a:t>
          </a:r>
          <a:r>
            <a:rPr lang="en-GB" sz="2200" i="1" kern="1200" dirty="0" smtClean="0"/>
            <a:t> </a:t>
          </a:r>
          <a:r>
            <a:rPr lang="en-GB" sz="2200" i="1" kern="1200" dirty="0" err="1" smtClean="0"/>
            <a:t>taotleda</a:t>
          </a:r>
          <a:r>
            <a:rPr lang="en-GB" sz="2200" i="1" kern="1200" dirty="0" smtClean="0"/>
            <a:t> TP</a:t>
          </a:r>
          <a:r>
            <a:rPr lang="et-EE" sz="2200" i="1" kern="1200" dirty="0" smtClean="0"/>
            <a:t> väljastamise</a:t>
          </a:r>
          <a:r>
            <a:rPr lang="en-GB" sz="2200" i="1" kern="1200" dirty="0" smtClean="0"/>
            <a:t> </a:t>
          </a:r>
          <a:r>
            <a:rPr lang="en-GB" sz="2200" i="1" kern="1200" dirty="0" err="1" smtClean="0"/>
            <a:t>õigust</a:t>
          </a:r>
          <a:r>
            <a:rPr lang="en-GB" sz="2200" i="1" kern="1200" dirty="0" smtClean="0"/>
            <a:t> </a:t>
          </a:r>
          <a:r>
            <a:rPr lang="en-GB" sz="2200" i="1" kern="1200" dirty="0" err="1" smtClean="0"/>
            <a:t>kehtiva</a:t>
          </a:r>
          <a:r>
            <a:rPr lang="en-GB" sz="2200" i="1" kern="1200" dirty="0" smtClean="0"/>
            <a:t> </a:t>
          </a:r>
          <a:r>
            <a:rPr lang="et-EE" sz="2200" i="1" kern="1200" dirty="0" smtClean="0"/>
            <a:t>TKS </a:t>
          </a:r>
          <a:r>
            <a:rPr lang="en-GB" sz="2200" i="1" kern="1200" dirty="0" err="1" smtClean="0"/>
            <a:t>seaduse</a:t>
          </a:r>
          <a:r>
            <a:rPr lang="en-GB" sz="2200" i="1" kern="1200" dirty="0" smtClean="0"/>
            <a:t> § 25 </a:t>
          </a:r>
          <a:r>
            <a:rPr lang="en-GB" sz="2200" i="1" kern="1200" dirty="0" err="1" smtClean="0"/>
            <a:t>alusel</a:t>
          </a:r>
          <a:r>
            <a:rPr lang="en-GB" sz="2200" i="1" kern="1200" dirty="0" smtClean="0"/>
            <a:t> </a:t>
          </a:r>
          <a:r>
            <a:rPr lang="en-GB" sz="2200" i="1" kern="1200" dirty="0" err="1" smtClean="0"/>
            <a:t>kuni</a:t>
          </a:r>
          <a:r>
            <a:rPr lang="en-GB" sz="2200" i="1" kern="1200" dirty="0" smtClean="0"/>
            <a:t> </a:t>
          </a:r>
          <a:r>
            <a:rPr lang="en-GB" sz="2200" b="1" i="1" kern="1200" dirty="0" err="1" smtClean="0"/>
            <a:t>järgmise</a:t>
          </a:r>
          <a:r>
            <a:rPr lang="en-GB" sz="2200" i="1" kern="1200" dirty="0" smtClean="0"/>
            <a:t> </a:t>
          </a:r>
          <a:r>
            <a:rPr lang="en-GB" sz="2200" i="1" kern="1200" dirty="0" err="1" smtClean="0"/>
            <a:t>aasta</a:t>
          </a:r>
          <a:r>
            <a:rPr lang="en-GB" sz="2200" i="1" kern="1200" dirty="0" smtClean="0"/>
            <a:t> 14. </a:t>
          </a:r>
          <a:r>
            <a:rPr lang="en-GB" sz="2200" i="1" kern="1200" dirty="0" err="1" smtClean="0"/>
            <a:t>detsembrini</a:t>
          </a:r>
          <a:endParaRPr lang="en-GB" sz="2200" kern="1200" dirty="0"/>
        </a:p>
      </dsp:txBody>
      <dsp:txXfrm>
        <a:off x="2816750" y="2565703"/>
        <a:ext cx="3087781" cy="188585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8DBB8F-5E6D-4F13-80EF-14D2ABA7AFD5}">
      <dsp:nvSpPr>
        <dsp:cNvPr id="0" name=""/>
        <dsp:cNvSpPr/>
      </dsp:nvSpPr>
      <dsp:spPr>
        <a:xfrm>
          <a:off x="0" y="48548"/>
          <a:ext cx="7920000" cy="14221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err="1" smtClean="0"/>
            <a:t>Kõik</a:t>
          </a:r>
          <a:r>
            <a:rPr lang="en-GB" sz="2600" kern="1200" dirty="0" smtClean="0"/>
            <a:t> TP </a:t>
          </a:r>
          <a:r>
            <a:rPr lang="en-GB" sz="2600" kern="1200" dirty="0" err="1" smtClean="0"/>
            <a:t>õigust</a:t>
          </a:r>
          <a:r>
            <a:rPr lang="en-GB" sz="2600" kern="1200" dirty="0" smtClean="0"/>
            <a:t> </a:t>
          </a:r>
          <a:r>
            <a:rPr lang="en-GB" sz="2600" kern="1200" dirty="0" err="1" smtClean="0"/>
            <a:t>omavad</a:t>
          </a:r>
          <a:r>
            <a:rPr lang="en-GB" sz="2600" kern="1200" dirty="0" smtClean="0"/>
            <a:t> </a:t>
          </a:r>
          <a:r>
            <a:rPr lang="en-GB" sz="2600" kern="1200" dirty="0" err="1" smtClean="0"/>
            <a:t>ettevõtjad</a:t>
          </a:r>
          <a:r>
            <a:rPr lang="en-GB" sz="2600" kern="1200" dirty="0" smtClean="0"/>
            <a:t> </a:t>
          </a:r>
          <a:r>
            <a:rPr lang="et-EE" sz="2600" kern="1200" dirty="0" smtClean="0"/>
            <a:t>(vanad olijad) </a:t>
          </a:r>
          <a:r>
            <a:rPr lang="en-GB" sz="2600" kern="1200" dirty="0" err="1" smtClean="0"/>
            <a:t>peavad</a:t>
          </a:r>
          <a:r>
            <a:rPr lang="en-GB" sz="2600" kern="1200" dirty="0" smtClean="0"/>
            <a:t> </a:t>
          </a:r>
          <a:r>
            <a:rPr lang="en-GB" sz="2600" kern="1200" dirty="0" err="1" smtClean="0"/>
            <a:t>taotlema</a:t>
          </a:r>
          <a:r>
            <a:rPr lang="en-GB" sz="2600" kern="1200" dirty="0" smtClean="0"/>
            <a:t> TP </a:t>
          </a:r>
          <a:r>
            <a:rPr lang="en-GB" sz="2600" kern="1200" dirty="0" err="1" smtClean="0"/>
            <a:t>tegevuseload</a:t>
          </a:r>
          <a:r>
            <a:rPr lang="en-GB" sz="2600" kern="1200" dirty="0" smtClean="0"/>
            <a:t> </a:t>
          </a:r>
          <a:r>
            <a:rPr lang="en-GB" sz="2600" b="1" u="sng" kern="1200" dirty="0" err="1" smtClean="0"/>
            <a:t>kuni</a:t>
          </a:r>
          <a:r>
            <a:rPr lang="en-GB" sz="2600" b="1" kern="1200" dirty="0" smtClean="0"/>
            <a:t> 14.12.2020</a:t>
          </a:r>
          <a:r>
            <a:rPr lang="en-GB" sz="2600" kern="1200" dirty="0" smtClean="0"/>
            <a:t>. </a:t>
          </a:r>
          <a:endParaRPr lang="en-GB" sz="2600" kern="1200" dirty="0"/>
        </a:p>
      </dsp:txBody>
      <dsp:txXfrm>
        <a:off x="69423" y="117971"/>
        <a:ext cx="7781154" cy="1283289"/>
      </dsp:txXfrm>
    </dsp:sp>
    <dsp:sp modelId="{1270248C-2CC9-49F4-8693-B454875B4E4C}">
      <dsp:nvSpPr>
        <dsp:cNvPr id="0" name=""/>
        <dsp:cNvSpPr/>
      </dsp:nvSpPr>
      <dsp:spPr>
        <a:xfrm>
          <a:off x="0" y="1545563"/>
          <a:ext cx="7920000" cy="14221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err="1" smtClean="0"/>
            <a:t>Selleks</a:t>
          </a:r>
          <a:r>
            <a:rPr lang="en-GB" sz="2600" kern="1200" dirty="0" smtClean="0"/>
            <a:t> </a:t>
          </a:r>
          <a:r>
            <a:rPr lang="en-GB" sz="2600" kern="1200" dirty="0" err="1" smtClean="0"/>
            <a:t>ajaks</a:t>
          </a:r>
          <a:r>
            <a:rPr lang="et-EE" sz="2600" kern="1200" dirty="0" smtClean="0"/>
            <a:t> (14.12.2020)</a:t>
          </a:r>
          <a:r>
            <a:rPr lang="en-GB" sz="2600" kern="1200" dirty="0" smtClean="0"/>
            <a:t> </a:t>
          </a:r>
          <a:r>
            <a:rPr lang="et-EE" sz="2600" kern="1200" dirty="0" smtClean="0"/>
            <a:t>TP õigust omavad ettevõtjad</a:t>
          </a:r>
          <a:r>
            <a:rPr lang="en-GB" sz="2600" kern="1200" dirty="0" smtClean="0"/>
            <a:t> </a:t>
          </a:r>
          <a:r>
            <a:rPr lang="en-GB" sz="2600" kern="1200" dirty="0" err="1" smtClean="0"/>
            <a:t>peavad</a:t>
          </a:r>
          <a:r>
            <a:rPr lang="en-GB" sz="2600" kern="1200" dirty="0" smtClean="0"/>
            <a:t> </a:t>
          </a:r>
          <a:r>
            <a:rPr lang="en-GB" sz="2600" kern="1200" dirty="0" err="1" smtClean="0"/>
            <a:t>läbima</a:t>
          </a:r>
          <a:r>
            <a:rPr lang="en-GB" sz="2600" kern="1200" dirty="0" smtClean="0"/>
            <a:t> </a:t>
          </a:r>
          <a:r>
            <a:rPr lang="en-GB" sz="2600" kern="1200" dirty="0" err="1" smtClean="0"/>
            <a:t>koolituse</a:t>
          </a:r>
          <a:r>
            <a:rPr lang="en-GB" sz="2600" kern="1200" dirty="0" smtClean="0"/>
            <a:t>. </a:t>
          </a:r>
          <a:endParaRPr lang="en-GB" sz="2600" kern="1200" dirty="0"/>
        </a:p>
      </dsp:txBody>
      <dsp:txXfrm>
        <a:off x="69423" y="1614986"/>
        <a:ext cx="7781154" cy="1283289"/>
      </dsp:txXfrm>
    </dsp:sp>
    <dsp:sp modelId="{9F7C59C4-F0D7-4BAE-A70C-BCF4CBF97637}">
      <dsp:nvSpPr>
        <dsp:cNvPr id="0" name=""/>
        <dsp:cNvSpPr/>
      </dsp:nvSpPr>
      <dsp:spPr>
        <a:xfrm>
          <a:off x="0" y="3042579"/>
          <a:ext cx="7920000" cy="14221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600" kern="1200" dirty="0" smtClean="0"/>
            <a:t>TP õigust omavad ettevõtjad ei tasu riigilõivu TP tegevuseloa taotlemise eest, </a:t>
          </a:r>
          <a:r>
            <a:rPr lang="et-EE" sz="2600" kern="1200" dirty="0" err="1" smtClean="0"/>
            <a:t>ku</a:t>
          </a:r>
          <a:r>
            <a:rPr lang="en-GB" sz="2600" kern="1200" dirty="0" err="1" smtClean="0"/>
            <a:t>i</a:t>
          </a:r>
          <a:r>
            <a:rPr lang="en-GB" sz="2600" kern="1200" dirty="0" smtClean="0"/>
            <a:t> </a:t>
          </a:r>
          <a:r>
            <a:rPr lang="et-EE" sz="2600" kern="1200" dirty="0" smtClean="0"/>
            <a:t>taotlevad luba kuni </a:t>
          </a:r>
          <a:r>
            <a:rPr lang="en-GB" sz="2600" b="1" kern="1200" dirty="0" smtClean="0"/>
            <a:t>14.12.2020</a:t>
          </a:r>
          <a:r>
            <a:rPr lang="et-EE" sz="2600" b="1" kern="1200" dirty="0" smtClean="0"/>
            <a:t>. </a:t>
          </a:r>
          <a:endParaRPr lang="en-GB" sz="2600" kern="1200" dirty="0"/>
        </a:p>
      </dsp:txBody>
      <dsp:txXfrm>
        <a:off x="69423" y="3112002"/>
        <a:ext cx="7781154" cy="128328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310A8C-DDD1-438C-B8A7-B9A692199D85}">
      <dsp:nvSpPr>
        <dsp:cNvPr id="0" name=""/>
        <dsp:cNvSpPr/>
      </dsp:nvSpPr>
      <dsp:spPr>
        <a:xfrm>
          <a:off x="0" y="48548"/>
          <a:ext cx="7920000" cy="14221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600" kern="1200" smtClean="0"/>
            <a:t>Taimepassi väljastamise tegevuseload </a:t>
          </a:r>
          <a:r>
            <a:rPr lang="et-EE" sz="2600" kern="1200" smtClean="0"/>
            <a:t>PMA </a:t>
          </a:r>
          <a:r>
            <a:rPr lang="fi-FI" sz="2600" kern="1200" smtClean="0"/>
            <a:t>saab väljastada alates 14.12.2020</a:t>
          </a:r>
          <a:r>
            <a:rPr lang="et-EE" sz="2600" kern="1200" smtClean="0"/>
            <a:t>. a</a:t>
          </a:r>
          <a:endParaRPr lang="en-GB" sz="2600" kern="1200"/>
        </a:p>
      </dsp:txBody>
      <dsp:txXfrm>
        <a:off x="69423" y="117971"/>
        <a:ext cx="7781154" cy="1283289"/>
      </dsp:txXfrm>
    </dsp:sp>
    <dsp:sp modelId="{A23B84CF-8553-4131-881B-ED10B27412D8}">
      <dsp:nvSpPr>
        <dsp:cNvPr id="0" name=""/>
        <dsp:cNvSpPr/>
      </dsp:nvSpPr>
      <dsp:spPr>
        <a:xfrm>
          <a:off x="0" y="1545563"/>
          <a:ext cx="7920000" cy="14221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600" kern="1200" dirty="0" smtClean="0"/>
            <a:t>Taimepassi väljastamise tegevusloa taotlemise eest tasub isik riigilõivu 270 eurot.</a:t>
          </a:r>
          <a:endParaRPr lang="en-GB" sz="2600" kern="1200" dirty="0"/>
        </a:p>
      </dsp:txBody>
      <dsp:txXfrm>
        <a:off x="69423" y="1614986"/>
        <a:ext cx="7781154" cy="1283289"/>
      </dsp:txXfrm>
    </dsp:sp>
    <dsp:sp modelId="{BD68E09D-3CF0-40A3-9FE1-97F23765C09C}">
      <dsp:nvSpPr>
        <dsp:cNvPr id="0" name=""/>
        <dsp:cNvSpPr/>
      </dsp:nvSpPr>
      <dsp:spPr>
        <a:xfrm>
          <a:off x="0" y="3042579"/>
          <a:ext cx="7920000" cy="14221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600" kern="1200" dirty="0" smtClean="0"/>
            <a:t>Kui </a:t>
          </a:r>
          <a:r>
            <a:rPr lang="en-GB" sz="2600" kern="1200" dirty="0" err="1" smtClean="0"/>
            <a:t>vanad</a:t>
          </a:r>
          <a:r>
            <a:rPr lang="en-GB" sz="2600" kern="1200" dirty="0" smtClean="0"/>
            <a:t> </a:t>
          </a:r>
          <a:r>
            <a:rPr lang="en-GB" sz="2600" kern="1200" dirty="0" err="1" smtClean="0"/>
            <a:t>olijad</a:t>
          </a:r>
          <a:r>
            <a:rPr lang="en-GB" sz="2600" kern="1200" dirty="0" smtClean="0"/>
            <a:t> </a:t>
          </a:r>
          <a:r>
            <a:rPr lang="et-EE" sz="2600" kern="1200" dirty="0" smtClean="0"/>
            <a:t>(TP õigust omavad ettevõtjad) taotlevad taimepassi väljastamise tegevusloa </a:t>
          </a:r>
          <a:r>
            <a:rPr lang="en-GB" sz="2600" kern="1200" dirty="0" err="1" smtClean="0"/>
            <a:t>peale</a:t>
          </a:r>
          <a:r>
            <a:rPr lang="en-GB" sz="2600" kern="1200" dirty="0" smtClean="0"/>
            <a:t> 14.12.2020, </a:t>
          </a:r>
          <a:r>
            <a:rPr lang="en-GB" sz="2600" kern="1200" dirty="0" err="1" smtClean="0"/>
            <a:t>siis</a:t>
          </a:r>
          <a:r>
            <a:rPr lang="en-GB" sz="2600" kern="1200" dirty="0" smtClean="0"/>
            <a:t> </a:t>
          </a:r>
          <a:r>
            <a:rPr lang="en-GB" sz="2600" kern="1200" dirty="0" err="1" smtClean="0"/>
            <a:t>peavad</a:t>
          </a:r>
          <a:r>
            <a:rPr lang="en-GB" sz="2600" kern="1200" dirty="0" smtClean="0"/>
            <a:t> </a:t>
          </a:r>
          <a:r>
            <a:rPr lang="en-GB" sz="2600" kern="1200" dirty="0" err="1" smtClean="0"/>
            <a:t>nad</a:t>
          </a:r>
          <a:r>
            <a:rPr lang="en-GB" sz="2600" kern="1200" dirty="0" smtClean="0"/>
            <a:t> </a:t>
          </a:r>
          <a:r>
            <a:rPr lang="en-GB" sz="2600" kern="1200" dirty="0" err="1" smtClean="0"/>
            <a:t>maksma</a:t>
          </a:r>
          <a:r>
            <a:rPr lang="en-GB" sz="2600" kern="1200" dirty="0" smtClean="0"/>
            <a:t> </a:t>
          </a:r>
          <a:r>
            <a:rPr lang="en-GB" sz="2600" kern="1200" dirty="0" err="1" smtClean="0"/>
            <a:t>riigilõivu</a:t>
          </a:r>
          <a:r>
            <a:rPr lang="en-GB" sz="2600" kern="1200" dirty="0" smtClean="0"/>
            <a:t> 270 </a:t>
          </a:r>
          <a:r>
            <a:rPr lang="en-GB" sz="2600" kern="1200" dirty="0" err="1" smtClean="0"/>
            <a:t>eurot</a:t>
          </a:r>
          <a:r>
            <a:rPr lang="et-EE" sz="2600" kern="1200" dirty="0" smtClean="0"/>
            <a:t>.</a:t>
          </a:r>
          <a:r>
            <a:rPr lang="en-GB" sz="2600" kern="1200" dirty="0" smtClean="0"/>
            <a:t> </a:t>
          </a:r>
          <a:endParaRPr lang="en-GB" sz="2600" kern="1200" dirty="0"/>
        </a:p>
      </dsp:txBody>
      <dsp:txXfrm>
        <a:off x="69423" y="3112002"/>
        <a:ext cx="7781154" cy="128328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4467EB-70C1-4D4B-A5DD-B5D5C97F1E55}">
      <dsp:nvSpPr>
        <dsp:cNvPr id="0" name=""/>
        <dsp:cNvSpPr/>
      </dsp:nvSpPr>
      <dsp:spPr>
        <a:xfrm>
          <a:off x="0" y="34143"/>
          <a:ext cx="7920000" cy="14420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600" kern="1200" smtClean="0"/>
            <a:t>Järelkontrolli t</a:t>
          </a:r>
          <a:r>
            <a:rPr lang="en-GB" sz="2600" kern="1200" smtClean="0"/>
            <a:t>aimetervise järelevalve tasu </a:t>
          </a:r>
          <a:endParaRPr lang="en-GB" sz="2600" kern="1200"/>
        </a:p>
      </dsp:txBody>
      <dsp:txXfrm>
        <a:off x="70397" y="104540"/>
        <a:ext cx="7779206" cy="1301304"/>
      </dsp:txXfrm>
    </dsp:sp>
    <dsp:sp modelId="{6EBA49B3-F783-45FB-8720-1385A73BDF41}">
      <dsp:nvSpPr>
        <dsp:cNvPr id="0" name=""/>
        <dsp:cNvSpPr/>
      </dsp:nvSpPr>
      <dsp:spPr>
        <a:xfrm>
          <a:off x="0" y="1476241"/>
          <a:ext cx="7920000" cy="1560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1460" tIns="33020" rIns="184912" bIns="3302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t-EE" sz="2000" kern="1200" dirty="0" smtClean="0"/>
            <a:t>ametlik kontroll, mida esialgu ei olnud kavas teha, ja:</a:t>
          </a:r>
          <a:endParaRPr lang="en-GB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t-EE" sz="2000" kern="1200" dirty="0" smtClean="0"/>
            <a:t>mis on vajalik ametliku kontrolli käigus avastatud asjaomase ettevõtja sooritatud rikkumise tõttu ning</a:t>
          </a:r>
          <a:endParaRPr lang="en-GB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t-EE" sz="2000" kern="1200" smtClean="0"/>
            <a:t>mida tehakse selleks, et hinnata rikkumise ulatust ja mõju, või selleks, et teha kindlaks, kas rikkumine on heastatud.</a:t>
          </a:r>
          <a:endParaRPr lang="en-GB" sz="2000" kern="1200"/>
        </a:p>
      </dsp:txBody>
      <dsp:txXfrm>
        <a:off x="0" y="1476241"/>
        <a:ext cx="7920000" cy="1560780"/>
      </dsp:txXfrm>
    </dsp:sp>
    <dsp:sp modelId="{6764896E-6FC4-47ED-AA6C-ED2386E94FA3}">
      <dsp:nvSpPr>
        <dsp:cNvPr id="0" name=""/>
        <dsp:cNvSpPr/>
      </dsp:nvSpPr>
      <dsp:spPr>
        <a:xfrm>
          <a:off x="0" y="3037021"/>
          <a:ext cx="7920000" cy="14420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600" kern="1200" smtClean="0"/>
            <a:t>Järelevalvetoimingu tegemise eest järelevalvetasu määra kehtestab igaks aastaks valdkonna eest vastutav minister määrusega </a:t>
          </a:r>
          <a:endParaRPr lang="en-GB" sz="2600" kern="1200"/>
        </a:p>
      </dsp:txBody>
      <dsp:txXfrm>
        <a:off x="70397" y="3107418"/>
        <a:ext cx="7779206" cy="13013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25" cy="496780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l">
              <a:defRPr sz="11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923" y="0"/>
            <a:ext cx="2946325" cy="496780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r">
              <a:defRPr sz="1100"/>
            </a:lvl1pPr>
          </a:lstStyle>
          <a:p>
            <a:fld id="{2FFAE72D-E48E-463E-8001-AC71D331E6DA}" type="datetimeFigureOut">
              <a:rPr lang="et-EE" smtClean="0"/>
              <a:t>13.11.2019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972"/>
            <a:ext cx="2946325" cy="496779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l">
              <a:defRPr sz="1100"/>
            </a:lvl1pPr>
          </a:lstStyle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923" y="9429972"/>
            <a:ext cx="2946325" cy="496779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r">
              <a:defRPr sz="1100"/>
            </a:lvl1pPr>
          </a:lstStyle>
          <a:p>
            <a:fld id="{37359783-216E-456E-8185-295B4B6AF6C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23573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0913" y="754063"/>
            <a:ext cx="4892675" cy="372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79482" y="4715724"/>
            <a:ext cx="5437284" cy="4466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47068" y="0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9431445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47068" y="9431445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37B0FE-B827-43E6-9F1A-73A7AB4ED6CD}" type="slidenum">
              <a:rPr lang="et-EE" altLang="en-US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3258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0913" y="754063"/>
            <a:ext cx="489267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11705">
              <a:defRPr/>
            </a:pPr>
            <a:r>
              <a:rPr lang="et-EE" dirty="0" smtClean="0"/>
              <a:t>Taimepassi ei tuleks nõuda otse lõppkasutajatele, sealhulgas koduaednikele tarnitavate taimede, taimsete saaduste ega muude objektide puhul. Sätestada tuleks aga teatavad erandid. </a:t>
            </a:r>
          </a:p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5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3134588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0913" y="754063"/>
            <a:ext cx="489267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11705">
              <a:defRPr/>
            </a:pPr>
            <a:r>
              <a:rPr lang="et-EE" dirty="0" smtClean="0"/>
              <a:t>Teatavate </a:t>
            </a:r>
            <a:r>
              <a:rPr lang="et-EE" dirty="0" err="1" smtClean="0"/>
              <a:t>karantiinsete</a:t>
            </a:r>
            <a:r>
              <a:rPr lang="et-EE" dirty="0" smtClean="0"/>
              <a:t> taimekahjustajate peiteaega ja saasteallika avastamiseks vajalikku aega arvesse võttes tuleks seda arvestust säilitada vähemalt kolm aastat. </a:t>
            </a:r>
          </a:p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10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749732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 baseline="0">
                <a:solidFill>
                  <a:schemeClr val="bg1"/>
                </a:solidFill>
              </a:defRPr>
            </a:lvl1pPr>
          </a:lstStyle>
          <a:p>
            <a:r>
              <a:rPr lang="et-EE" dirty="0" smtClean="0"/>
              <a:t>Slaidiesitluse </a:t>
            </a:r>
            <a:br>
              <a:rPr lang="et-EE" dirty="0" smtClean="0"/>
            </a:br>
            <a:r>
              <a:rPr lang="et-EE" dirty="0" smtClean="0"/>
              <a:t>pealkiri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  <a:br>
              <a:rPr lang="et-EE" dirty="0" smtClean="0"/>
            </a:br>
            <a:r>
              <a:rPr lang="et-EE" dirty="0" smtClean="0"/>
              <a:t>asutuse nimetus </a:t>
            </a:r>
            <a:r>
              <a:rPr lang="et-EE" smtClean="0"/>
              <a:t>/ ametinimetus</a:t>
            </a:r>
            <a:br>
              <a:rPr lang="et-EE" smtClean="0"/>
            </a:br>
            <a:r>
              <a:rPr lang="et-EE" smtClean="0"/>
              <a:t/>
            </a:r>
            <a:br>
              <a:rPr lang="et-EE" smtClean="0"/>
            </a:br>
            <a:r>
              <a:rPr lang="et-EE" smtClean="0"/>
              <a:t>14.12.2013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9429" y="218336"/>
            <a:ext cx="3461667" cy="1381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7570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lue">
    <p:bg>
      <p:bgPr>
        <a:solidFill>
          <a:srgbClr val="0084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 baseline="0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6003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672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 Blue">
    <p:bg>
      <p:bgPr>
        <a:solidFill>
          <a:srgbClr val="0084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432000" indent="-324000">
              <a:spcAft>
                <a:spcPts val="80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 baseline="0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9943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eesnimi.perenimi@agri.ee</a:t>
            </a:r>
          </a:p>
          <a:p>
            <a:endParaRPr lang="et-EE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9429" y="218336"/>
            <a:ext cx="3461667" cy="1381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3631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 smtClean="0"/>
              <a:t>Slaidiesitluse </a:t>
            </a:r>
            <a:br>
              <a:rPr lang="et-EE" dirty="0" smtClean="0"/>
            </a:br>
            <a:r>
              <a:rPr lang="et-EE" dirty="0" smtClean="0"/>
              <a:t>pealkiri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  <a:br>
              <a:rPr lang="et-EE" dirty="0" smtClean="0"/>
            </a:br>
            <a:r>
              <a:rPr lang="et-EE" dirty="0" smtClean="0"/>
              <a:t>asutuse nimetus / ametinimetus</a:t>
            </a:r>
            <a:br>
              <a:rPr lang="et-EE" dirty="0" smtClean="0"/>
            </a:br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2817" y="219688"/>
            <a:ext cx="3461947" cy="1381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559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eesnimi.perenimi@agri.ee</a:t>
            </a:r>
          </a:p>
          <a:p>
            <a:endParaRPr lang="et-EE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9429" y="218336"/>
            <a:ext cx="3461667" cy="1381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541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/>
              <a:pPr/>
              <a:t>‹#›</a:t>
            </a:fld>
            <a:endParaRPr lang="et-E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50" r:id="rId3"/>
    <p:sldLayoutId id="2147483662" r:id="rId4"/>
    <p:sldLayoutId id="2147483665" r:id="rId5"/>
    <p:sldLayoutId id="2147483663" r:id="rId6"/>
    <p:sldLayoutId id="2147483649" r:id="rId7"/>
    <p:sldLayoutId id="2147483660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1" fontAlgn="base" hangingPunct="1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sz="3200" b="1" dirty="0" smtClean="0"/>
              <a:t>TAIMETERVISE NÕUDED </a:t>
            </a:r>
            <a:r>
              <a:rPr lang="et-EE" sz="3200" b="1" dirty="0"/>
              <a:t/>
            </a:r>
            <a:br>
              <a:rPr lang="et-EE" sz="3200" b="1" dirty="0"/>
            </a:br>
            <a:r>
              <a:rPr lang="et-EE" sz="2400" b="1" i="1" dirty="0" smtClean="0"/>
              <a:t>KOHUSTUSED ETTEVÕTJATELE</a:t>
            </a:r>
            <a:br>
              <a:rPr lang="et-EE" sz="2400" b="1" i="1" dirty="0" smtClean="0"/>
            </a:br>
            <a:r>
              <a:rPr lang="et-EE" sz="2800" b="1" dirty="0" smtClean="0"/>
              <a:t/>
            </a:r>
            <a:br>
              <a:rPr lang="et-EE" sz="2800" b="1" dirty="0" smtClean="0"/>
            </a:br>
            <a:r>
              <a:rPr lang="et-EE" sz="2800" b="1" dirty="0"/>
              <a:t/>
            </a:r>
            <a:br>
              <a:rPr lang="et-EE" sz="2800" b="1" dirty="0"/>
            </a:br>
            <a:endParaRPr lang="fi-FI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Olga Lavrentjeva </a:t>
            </a:r>
          </a:p>
          <a:p>
            <a:r>
              <a:rPr lang="et-EE" dirty="0" smtClean="0"/>
              <a:t>Maaeluministeerium</a:t>
            </a:r>
          </a:p>
          <a:p>
            <a:r>
              <a:rPr lang="et-EE" dirty="0" smtClean="0"/>
              <a:t>Taimetervise osakonna nõunik</a:t>
            </a:r>
          </a:p>
          <a:p>
            <a:endParaRPr lang="et-EE" dirty="0"/>
          </a:p>
          <a:p>
            <a:r>
              <a:rPr lang="et-EE" dirty="0" smtClean="0"/>
              <a:t>14.11.2019</a:t>
            </a:r>
            <a:endParaRPr lang="et-EE" dirty="0"/>
          </a:p>
        </p:txBody>
      </p:sp>
      <p:pic>
        <p:nvPicPr>
          <p:cNvPr id="1026" name="Pilt 1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5953" y="323925"/>
            <a:ext cx="250507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704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Ettevõtja kohustused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/>
              <a:t>Selleks et hõlbustada karantiinse taimekahjustajaga saastumise allika avastamist, tuleks ettevõtjatelt nõuda arvestuse pidamist teistelt ettevõtjatelt saadud ja teistele ettevõtjatele tarnitud taimede, taimsete saaduste ja muude objektide üle. </a:t>
            </a:r>
          </a:p>
        </p:txBody>
      </p:sp>
    </p:spTree>
    <p:extLst>
      <p:ext uri="{BB962C8B-B14F-4D97-AF65-F5344CB8AC3E}">
        <p14:creationId xmlns:p14="http://schemas.microsoft.com/office/powerpoint/2010/main" val="4020864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Teatamise kohustus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/>
              <a:t>Ettevõtja või muu isik, kes kahtlustab liidu karantiinse taimekahjustaja esinemist taimel, taimsel saadusel või muul objektil, mis on või oli tema kontrolli all, või saab sellest teada, </a:t>
            </a:r>
            <a:r>
              <a:rPr lang="et-EE" sz="2800" dirty="0" smtClean="0"/>
              <a:t>on </a:t>
            </a:r>
            <a:r>
              <a:rPr lang="et-EE" sz="2800" dirty="0"/>
              <a:t>kohustatud teavitama pädevat asutust sellest kahtlusest või </a:t>
            </a:r>
            <a:r>
              <a:rPr lang="et-EE" sz="2800" dirty="0" smtClean="0"/>
              <a:t>teadmisest. 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126553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Asjakohaste meetmete rakendamise kohustus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/>
              <a:t>Ettevõtja või muu isik, kes kahtlustab liidu karantiinse taimekahjustaja esinemist </a:t>
            </a:r>
            <a:r>
              <a:rPr lang="et-EE" sz="2800" dirty="0" smtClean="0"/>
              <a:t>taimel</a:t>
            </a:r>
            <a:r>
              <a:rPr lang="et-EE" sz="2800" dirty="0"/>
              <a:t> </a:t>
            </a:r>
            <a:r>
              <a:rPr lang="et-EE" sz="2800" dirty="0" smtClean="0"/>
              <a:t>peab </a:t>
            </a:r>
            <a:r>
              <a:rPr lang="et-EE" sz="2800" dirty="0"/>
              <a:t>võtma kõik asjakohased meetmed taimekahjustaja hävitamiseks ning asjaomaste taimede, taimsete saaduste või muude objektide </a:t>
            </a:r>
            <a:r>
              <a:rPr lang="et-EE" sz="2800" dirty="0" smtClean="0"/>
              <a:t>kõrvaldamiseks </a:t>
            </a:r>
            <a:r>
              <a:rPr lang="et-EE" sz="2800" dirty="0"/>
              <a:t>ning </a:t>
            </a:r>
            <a:r>
              <a:rPr lang="et-EE" sz="2800" dirty="0" smtClean="0"/>
              <a:t>tagasivõtmiseks. </a:t>
            </a:r>
            <a:endParaRPr lang="et-EE" sz="2800" dirty="0"/>
          </a:p>
        </p:txBody>
      </p:sp>
    </p:spTree>
    <p:extLst>
      <p:ext uri="{BB962C8B-B14F-4D97-AF65-F5344CB8AC3E}">
        <p14:creationId xmlns:p14="http://schemas.microsoft.com/office/powerpoint/2010/main" val="974978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Millal jõustub </a:t>
            </a:r>
            <a:r>
              <a:rPr lang="et-EE" dirty="0" smtClean="0"/>
              <a:t>Taimekaitseseadus?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5790271"/>
              </p:ext>
            </p:extLst>
          </p:nvPr>
        </p:nvGraphicFramePr>
        <p:xfrm>
          <a:off x="503239" y="1768475"/>
          <a:ext cx="7920000" cy="4513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9975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Taimekaitseseaduse muudatused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1415768"/>
              </p:ext>
            </p:extLst>
          </p:nvPr>
        </p:nvGraphicFramePr>
        <p:xfrm>
          <a:off x="503239" y="1768475"/>
          <a:ext cx="7920000" cy="4513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38781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Taimekaitseseaduse muudatused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8582207"/>
              </p:ext>
            </p:extLst>
          </p:nvPr>
        </p:nvGraphicFramePr>
        <p:xfrm>
          <a:off x="503239" y="1768475"/>
          <a:ext cx="7920000" cy="4513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83450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Taimekaitseseaduse muudatused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0572980"/>
              </p:ext>
            </p:extLst>
          </p:nvPr>
        </p:nvGraphicFramePr>
        <p:xfrm>
          <a:off x="503239" y="1768475"/>
          <a:ext cx="7920000" cy="4513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3054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Taimekaitseseaduse muudatused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5689462"/>
              </p:ext>
            </p:extLst>
          </p:nvPr>
        </p:nvGraphicFramePr>
        <p:xfrm>
          <a:off x="503239" y="1768475"/>
          <a:ext cx="7920000" cy="4513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31933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Taimekaitseseaduse </a:t>
            </a:r>
            <a:r>
              <a:rPr lang="et-EE" dirty="0" smtClean="0"/>
              <a:t>üleminekusätted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2166112"/>
              </p:ext>
            </p:extLst>
          </p:nvPr>
        </p:nvGraphicFramePr>
        <p:xfrm>
          <a:off x="503239" y="1768475"/>
          <a:ext cx="7920000" cy="4513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30899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Taimekaitseseaduse</a:t>
            </a:r>
            <a:r>
              <a:rPr lang="en-GB" dirty="0"/>
              <a:t> </a:t>
            </a:r>
            <a:r>
              <a:rPr lang="et-EE" dirty="0" smtClean="0"/>
              <a:t>üleminekusätted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0959225"/>
              </p:ext>
            </p:extLst>
          </p:nvPr>
        </p:nvGraphicFramePr>
        <p:xfrm>
          <a:off x="503239" y="1768475"/>
          <a:ext cx="7920000" cy="4513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4780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Ettekanne sisu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400" dirty="0" smtClean="0"/>
              <a:t>Ettevõtja </a:t>
            </a:r>
            <a:r>
              <a:rPr lang="et-EE" sz="2400" dirty="0" smtClean="0"/>
              <a:t>õigused ja kohustused </a:t>
            </a:r>
            <a:r>
              <a:rPr lang="et-EE" sz="2400" dirty="0" smtClean="0"/>
              <a:t>tulenevalt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t-EE" sz="2400" dirty="0" smtClean="0"/>
              <a:t>T</a:t>
            </a:r>
            <a:r>
              <a:rPr lang="et-EE" sz="2400" dirty="0" smtClean="0"/>
              <a:t>aimekaitseseadusest</a:t>
            </a:r>
            <a:r>
              <a:rPr lang="et-EE" sz="2400" dirty="0" smtClean="0"/>
              <a:t> </a:t>
            </a:r>
            <a:endParaRPr lang="et-EE" sz="2400" dirty="0"/>
          </a:p>
          <a:p>
            <a:pPr>
              <a:buFont typeface="Courier New" panose="02070309020205020404" pitchFamily="49" charset="0"/>
              <a:buChar char="o"/>
            </a:pPr>
            <a:r>
              <a:rPr lang="et-EE" sz="2400" dirty="0" smtClean="0"/>
              <a:t>Riigilõivuseadusest</a:t>
            </a:r>
            <a:endParaRPr lang="et-EE" sz="2400" dirty="0"/>
          </a:p>
          <a:p>
            <a:pPr>
              <a:buFont typeface="Courier New" panose="02070309020205020404" pitchFamily="49" charset="0"/>
              <a:buChar char="o"/>
            </a:pPr>
            <a:r>
              <a:rPr lang="et-EE" sz="2400" dirty="0" smtClean="0"/>
              <a:t>Korrakaitseseadusest</a:t>
            </a:r>
            <a:endParaRPr lang="et-EE" sz="24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t-EE" sz="2400" dirty="0" smtClean="0"/>
              <a:t>Taimetervisemäärusest </a:t>
            </a:r>
            <a:r>
              <a:rPr lang="et-EE" sz="2400" dirty="0" smtClean="0"/>
              <a:t>(EL</a:t>
            </a:r>
            <a:r>
              <a:rPr lang="et-EE" sz="2400" dirty="0"/>
              <a:t>) </a:t>
            </a:r>
            <a:r>
              <a:rPr lang="et-EE" sz="2400" dirty="0" smtClean="0"/>
              <a:t>2016/2031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t-EE" sz="2400" dirty="0" smtClean="0"/>
              <a:t>K</a:t>
            </a:r>
            <a:r>
              <a:rPr lang="et-EE" sz="2400" dirty="0" smtClean="0"/>
              <a:t>ontrollimäärusest </a:t>
            </a:r>
            <a:r>
              <a:rPr lang="et-EE" sz="2400" dirty="0" smtClean="0"/>
              <a:t>(EL) </a:t>
            </a:r>
            <a:r>
              <a:rPr lang="et-EE" sz="2400" dirty="0" smtClean="0"/>
              <a:t>2017/625</a:t>
            </a:r>
          </a:p>
          <a:p>
            <a:r>
              <a:rPr lang="et-EE" sz="2400" dirty="0" smtClean="0"/>
              <a:t>Taimekaitseseaduse </a:t>
            </a:r>
            <a:r>
              <a:rPr lang="et-EE" sz="2400" dirty="0"/>
              <a:t>jõustumine</a:t>
            </a:r>
          </a:p>
          <a:p>
            <a:pPr>
              <a:buFont typeface="Courier New" panose="02070309020205020404" pitchFamily="49" charset="0"/>
              <a:buChar char="o"/>
            </a:pPr>
            <a:endParaRPr lang="et-EE" sz="2400" dirty="0" smtClean="0"/>
          </a:p>
          <a:p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11213539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Taimepassi </a:t>
            </a:r>
            <a:r>
              <a:rPr lang="et-EE" dirty="0"/>
              <a:t>väljastamise </a:t>
            </a:r>
            <a:r>
              <a:rPr lang="et-EE" dirty="0" smtClean="0"/>
              <a:t>tegevuseluba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0271979"/>
              </p:ext>
            </p:extLst>
          </p:nvPr>
        </p:nvGraphicFramePr>
        <p:xfrm>
          <a:off x="503239" y="1768475"/>
          <a:ext cx="7920000" cy="4513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83752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Taimekaitseseaduse</a:t>
            </a:r>
            <a:r>
              <a:rPr lang="en-GB" dirty="0"/>
              <a:t> </a:t>
            </a:r>
            <a:r>
              <a:rPr lang="en-GB" dirty="0" err="1"/>
              <a:t>muudatused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4787994"/>
              </p:ext>
            </p:extLst>
          </p:nvPr>
        </p:nvGraphicFramePr>
        <p:xfrm>
          <a:off x="503239" y="1768475"/>
          <a:ext cx="7920000" cy="4513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59718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Teine </a:t>
            </a:r>
            <a:r>
              <a:rPr lang="en-GB" dirty="0" err="1" smtClean="0"/>
              <a:t>eksperdiarvamus</a:t>
            </a:r>
            <a:r>
              <a:rPr lang="et-EE" dirty="0" smtClean="0"/>
              <a:t> ei kohaldata taimetervises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8000" indent="0">
              <a:buNone/>
            </a:pPr>
            <a:r>
              <a:rPr lang="et-EE" dirty="0"/>
              <a:t>(EL) 2017/625 </a:t>
            </a:r>
            <a:r>
              <a:rPr lang="et-EE" dirty="0" err="1" smtClean="0"/>
              <a:t>artikell</a:t>
            </a:r>
            <a:r>
              <a:rPr lang="et-EE" dirty="0" smtClean="0"/>
              <a:t> </a:t>
            </a:r>
            <a:r>
              <a:rPr lang="et-EE" dirty="0"/>
              <a:t>35 </a:t>
            </a:r>
          </a:p>
          <a:p>
            <a:r>
              <a:rPr lang="et-EE" dirty="0" smtClean="0"/>
              <a:t>Korduvat proovide võtmist, </a:t>
            </a:r>
            <a:r>
              <a:rPr lang="et-EE" dirty="0"/>
              <a:t>analüüside tegemist ja uuringut </a:t>
            </a:r>
            <a:r>
              <a:rPr lang="et-EE" b="1" u="sng" dirty="0">
                <a:solidFill>
                  <a:srgbClr val="FF0000"/>
                </a:solidFill>
              </a:rPr>
              <a:t>ei kohaldata </a:t>
            </a:r>
            <a:r>
              <a:rPr lang="et-EE" dirty="0"/>
              <a:t>taimedel, taimsetel saadustel või muudel objektidel </a:t>
            </a:r>
            <a:r>
              <a:rPr lang="et-EE" dirty="0" smtClean="0"/>
              <a:t>ohtliku </a:t>
            </a:r>
            <a:r>
              <a:rPr lang="et-EE" dirty="0"/>
              <a:t>taimekahjustaja esinemise </a:t>
            </a:r>
            <a:r>
              <a:rPr lang="et-EE" dirty="0" smtClean="0"/>
              <a:t>kindlakstegemisel.</a:t>
            </a:r>
          </a:p>
          <a:p>
            <a:pPr marL="108000" indent="0">
              <a:buNone/>
            </a:pPr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16139957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Taimekaitseseaduse</a:t>
            </a:r>
            <a:r>
              <a:rPr lang="en-GB" dirty="0"/>
              <a:t> </a:t>
            </a:r>
            <a:r>
              <a:rPr lang="en-GB" dirty="0" err="1" smtClean="0"/>
              <a:t>muudatused</a:t>
            </a:r>
            <a:r>
              <a:rPr lang="et-EE" dirty="0"/>
              <a:t> </a:t>
            </a:r>
            <a:r>
              <a:rPr lang="et-EE" dirty="0" smtClean="0"/>
              <a:t>– Vastutussätted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8000" indent="0">
              <a:buNone/>
            </a:pPr>
            <a:r>
              <a:rPr lang="et-EE" sz="2800" dirty="0"/>
              <a:t>„</a:t>
            </a:r>
            <a:r>
              <a:rPr lang="et-EE" sz="2800" b="1" dirty="0"/>
              <a:t>§ 98. Ohtliku taimekahjustaja esinemisest teatamata </a:t>
            </a:r>
            <a:r>
              <a:rPr lang="et-EE" sz="2800" b="1" dirty="0" smtClean="0"/>
              <a:t>jätmine</a:t>
            </a:r>
            <a:endParaRPr lang="en-GB" sz="2800" dirty="0" smtClean="0"/>
          </a:p>
          <a:p>
            <a:pPr marL="622350" indent="-514350">
              <a:buAutoNum type="arabicParenBoth"/>
            </a:pPr>
            <a:r>
              <a:rPr lang="et-EE" sz="2800" dirty="0" smtClean="0"/>
              <a:t>Ohtliku taimekahjustaja esinemisest selle tuvastamise või esinemise kahtluse korral teatamata jätmise eest – karistatakse rahatrahviga kuni 300 trahviühikut.”;</a:t>
            </a:r>
          </a:p>
          <a:p>
            <a:pPr marL="622350" indent="-514350">
              <a:buAutoNum type="arabicParenBoth"/>
            </a:pPr>
            <a:r>
              <a:rPr lang="fi-FI" sz="2800" dirty="0" smtClean="0"/>
              <a:t>Sama </a:t>
            </a:r>
            <a:r>
              <a:rPr lang="fi-FI" sz="2800" dirty="0" err="1"/>
              <a:t>teo</a:t>
            </a:r>
            <a:r>
              <a:rPr lang="fi-FI" sz="2800" dirty="0"/>
              <a:t> </a:t>
            </a:r>
            <a:r>
              <a:rPr lang="fi-FI" sz="2800" dirty="0" err="1"/>
              <a:t>eest</a:t>
            </a:r>
            <a:r>
              <a:rPr lang="fi-FI" sz="2800" dirty="0"/>
              <a:t>, </a:t>
            </a:r>
            <a:r>
              <a:rPr lang="fi-FI" sz="2800" dirty="0" err="1"/>
              <a:t>kui</a:t>
            </a:r>
            <a:r>
              <a:rPr lang="fi-FI" sz="2800" dirty="0"/>
              <a:t> </a:t>
            </a:r>
            <a:r>
              <a:rPr lang="fi-FI" sz="2800" dirty="0" err="1"/>
              <a:t>selle</a:t>
            </a:r>
            <a:r>
              <a:rPr lang="fi-FI" sz="2800" dirty="0"/>
              <a:t> pani </a:t>
            </a:r>
            <a:r>
              <a:rPr lang="fi-FI" sz="2800" dirty="0" err="1"/>
              <a:t>toime</a:t>
            </a:r>
            <a:r>
              <a:rPr lang="fi-FI" sz="2800" dirty="0"/>
              <a:t> </a:t>
            </a:r>
            <a:r>
              <a:rPr lang="fi-FI" sz="2800" dirty="0" err="1"/>
              <a:t>juriidiline</a:t>
            </a:r>
            <a:r>
              <a:rPr lang="fi-FI" sz="2800" dirty="0"/>
              <a:t> </a:t>
            </a:r>
            <a:r>
              <a:rPr lang="fi-FI" sz="2800" dirty="0" err="1"/>
              <a:t>isik</a:t>
            </a:r>
            <a:r>
              <a:rPr lang="fi-FI" sz="2800" dirty="0"/>
              <a:t>, – </a:t>
            </a:r>
            <a:r>
              <a:rPr lang="fi-FI" sz="2800" dirty="0" err="1"/>
              <a:t>karistatakse</a:t>
            </a:r>
            <a:r>
              <a:rPr lang="fi-FI" sz="2800" dirty="0"/>
              <a:t> </a:t>
            </a:r>
            <a:r>
              <a:rPr lang="fi-FI" sz="2800" dirty="0" err="1"/>
              <a:t>rahatrahviga</a:t>
            </a:r>
            <a:r>
              <a:rPr lang="fi-FI" sz="2800" dirty="0"/>
              <a:t> </a:t>
            </a:r>
            <a:r>
              <a:rPr lang="fi-FI" sz="2800" dirty="0" err="1"/>
              <a:t>kuni</a:t>
            </a:r>
            <a:r>
              <a:rPr lang="fi-FI" sz="2800" dirty="0"/>
              <a:t> 8400 eurot.</a:t>
            </a:r>
            <a:endParaRPr lang="en-GB" sz="28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5250005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Taimekaitseseaduse</a:t>
            </a:r>
            <a:r>
              <a:rPr lang="en-GB" dirty="0"/>
              <a:t> </a:t>
            </a:r>
            <a:r>
              <a:rPr lang="en-GB" dirty="0" err="1"/>
              <a:t>muudatused</a:t>
            </a:r>
            <a:r>
              <a:rPr lang="et-EE" dirty="0"/>
              <a:t> – Vastutussätted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§ </a:t>
            </a:r>
            <a:r>
              <a:rPr lang="en-GB" b="1" dirty="0" smtClean="0"/>
              <a:t>98</a:t>
            </a:r>
            <a:r>
              <a:rPr lang="et-EE" b="1" dirty="0" smtClean="0"/>
              <a:t>´3</a:t>
            </a:r>
            <a:r>
              <a:rPr lang="en-GB" b="1" dirty="0" smtClean="0"/>
              <a:t>. </a:t>
            </a:r>
            <a:r>
              <a:rPr lang="en-GB" b="1" dirty="0" err="1"/>
              <a:t>Taimepassi</a:t>
            </a:r>
            <a:r>
              <a:rPr lang="en-GB" b="1" dirty="0"/>
              <a:t> </a:t>
            </a:r>
            <a:r>
              <a:rPr lang="en-GB" b="1" dirty="0" err="1"/>
              <a:t>väljaandmise</a:t>
            </a:r>
            <a:r>
              <a:rPr lang="en-GB" b="1" dirty="0"/>
              <a:t> </a:t>
            </a:r>
            <a:r>
              <a:rPr lang="en-GB" b="1" dirty="0" err="1"/>
              <a:t>nõuete</a:t>
            </a:r>
            <a:r>
              <a:rPr lang="en-GB" b="1" dirty="0"/>
              <a:t> </a:t>
            </a:r>
            <a:r>
              <a:rPr lang="en-GB" b="1" dirty="0" err="1"/>
              <a:t>rikkumine</a:t>
            </a:r>
            <a:endParaRPr lang="en-GB" b="1" dirty="0"/>
          </a:p>
          <a:p>
            <a:pPr marL="108000" indent="0">
              <a:buNone/>
            </a:pPr>
            <a:r>
              <a:rPr lang="en-GB" sz="2400" dirty="0" smtClean="0"/>
              <a:t>(</a:t>
            </a:r>
            <a:r>
              <a:rPr lang="en-GB" sz="2400" dirty="0"/>
              <a:t>1) </a:t>
            </a:r>
            <a:r>
              <a:rPr lang="en-GB" sz="2400" dirty="0" err="1"/>
              <a:t>Käesolevas</a:t>
            </a:r>
            <a:r>
              <a:rPr lang="en-GB" sz="2400" dirty="0"/>
              <a:t> </a:t>
            </a:r>
            <a:r>
              <a:rPr lang="en-GB" sz="2400" dirty="0" err="1"/>
              <a:t>seaduses</a:t>
            </a:r>
            <a:r>
              <a:rPr lang="en-GB" sz="2400" dirty="0"/>
              <a:t> </a:t>
            </a:r>
            <a:r>
              <a:rPr lang="en-GB" sz="2400" dirty="0" err="1"/>
              <a:t>ja</a:t>
            </a:r>
            <a:r>
              <a:rPr lang="en-GB" sz="2400" dirty="0"/>
              <a:t> </a:t>
            </a:r>
            <a:r>
              <a:rPr lang="en-GB" sz="2400" dirty="0" err="1"/>
              <a:t>selle</a:t>
            </a:r>
            <a:r>
              <a:rPr lang="en-GB" sz="2400" dirty="0"/>
              <a:t> </a:t>
            </a:r>
            <a:r>
              <a:rPr lang="en-GB" sz="2400" dirty="0" err="1"/>
              <a:t>alusel</a:t>
            </a:r>
            <a:r>
              <a:rPr lang="en-GB" sz="2400" dirty="0"/>
              <a:t> </a:t>
            </a:r>
            <a:r>
              <a:rPr lang="en-GB" sz="2400" dirty="0" err="1"/>
              <a:t>kehtestatud</a:t>
            </a:r>
            <a:r>
              <a:rPr lang="en-GB" sz="2400" dirty="0"/>
              <a:t> </a:t>
            </a:r>
            <a:r>
              <a:rPr lang="en-GB" sz="2400" dirty="0" err="1"/>
              <a:t>õigusaktides</a:t>
            </a:r>
            <a:r>
              <a:rPr lang="en-GB" sz="2400" dirty="0"/>
              <a:t>, </a:t>
            </a:r>
            <a:r>
              <a:rPr lang="en-GB" sz="2400" dirty="0" err="1"/>
              <a:t>Euroopa</a:t>
            </a:r>
            <a:r>
              <a:rPr lang="en-GB" sz="2400" dirty="0"/>
              <a:t> </a:t>
            </a:r>
            <a:r>
              <a:rPr lang="en-GB" sz="2400" dirty="0" err="1"/>
              <a:t>Parlamendi</a:t>
            </a:r>
            <a:r>
              <a:rPr lang="en-GB" sz="2400" dirty="0"/>
              <a:t> </a:t>
            </a:r>
            <a:r>
              <a:rPr lang="en-GB" sz="2400" dirty="0" err="1"/>
              <a:t>ja</a:t>
            </a:r>
            <a:r>
              <a:rPr lang="en-GB" sz="2400" dirty="0"/>
              <a:t> </a:t>
            </a:r>
            <a:r>
              <a:rPr lang="en-GB" sz="2400" dirty="0" err="1"/>
              <a:t>nõukogu</a:t>
            </a:r>
            <a:r>
              <a:rPr lang="en-GB" sz="2400" dirty="0"/>
              <a:t> </a:t>
            </a:r>
            <a:r>
              <a:rPr lang="en-GB" sz="2400" dirty="0" err="1"/>
              <a:t>määruses</a:t>
            </a:r>
            <a:r>
              <a:rPr lang="en-GB" sz="2400" dirty="0"/>
              <a:t> (EL) 2016/2031 </a:t>
            </a:r>
            <a:r>
              <a:rPr lang="en-GB" sz="2400" dirty="0" err="1"/>
              <a:t>taimepassi</a:t>
            </a:r>
            <a:r>
              <a:rPr lang="en-GB" sz="2400" dirty="0"/>
              <a:t> </a:t>
            </a:r>
            <a:r>
              <a:rPr lang="en-GB" sz="2400" dirty="0" err="1"/>
              <a:t>väljaandmise</a:t>
            </a:r>
            <a:r>
              <a:rPr lang="en-GB" sz="2400" dirty="0"/>
              <a:t> </a:t>
            </a:r>
            <a:r>
              <a:rPr lang="en-GB" sz="2400" dirty="0" err="1"/>
              <a:t>kohta</a:t>
            </a:r>
            <a:r>
              <a:rPr lang="en-GB" sz="2400" dirty="0"/>
              <a:t> </a:t>
            </a:r>
            <a:r>
              <a:rPr lang="en-GB" sz="2400" dirty="0" err="1"/>
              <a:t>kehtestatud</a:t>
            </a:r>
            <a:r>
              <a:rPr lang="en-GB" sz="2400" dirty="0"/>
              <a:t> </a:t>
            </a:r>
            <a:r>
              <a:rPr lang="en-GB" sz="2400" dirty="0" err="1"/>
              <a:t>nõuete</a:t>
            </a:r>
            <a:r>
              <a:rPr lang="en-GB" sz="2400" dirty="0"/>
              <a:t> </a:t>
            </a:r>
            <a:r>
              <a:rPr lang="en-GB" sz="2400" dirty="0" err="1"/>
              <a:t>rikkumise</a:t>
            </a:r>
            <a:r>
              <a:rPr lang="en-GB" sz="2400" dirty="0"/>
              <a:t> </a:t>
            </a:r>
            <a:r>
              <a:rPr lang="en-GB" sz="2400" dirty="0" err="1"/>
              <a:t>eest</a:t>
            </a:r>
            <a:r>
              <a:rPr lang="en-GB" sz="2400" dirty="0"/>
              <a:t> – </a:t>
            </a:r>
            <a:r>
              <a:rPr lang="en-GB" sz="2400" dirty="0" err="1"/>
              <a:t>karistatakse</a:t>
            </a:r>
            <a:r>
              <a:rPr lang="en-GB" sz="2400" dirty="0"/>
              <a:t> </a:t>
            </a:r>
            <a:r>
              <a:rPr lang="en-GB" sz="2400" dirty="0" err="1"/>
              <a:t>rahatrahviga</a:t>
            </a:r>
            <a:r>
              <a:rPr lang="en-GB" sz="2400" dirty="0"/>
              <a:t> </a:t>
            </a:r>
            <a:r>
              <a:rPr lang="en-GB" sz="2400" dirty="0" err="1"/>
              <a:t>kuni</a:t>
            </a:r>
            <a:r>
              <a:rPr lang="en-GB" sz="2400" dirty="0"/>
              <a:t> 300 </a:t>
            </a:r>
            <a:r>
              <a:rPr lang="en-GB" sz="2400" dirty="0" err="1"/>
              <a:t>trahviühikut</a:t>
            </a:r>
            <a:r>
              <a:rPr lang="en-GB" sz="2400" dirty="0" smtClean="0"/>
              <a:t>.</a:t>
            </a:r>
            <a:endParaRPr lang="en-GB" sz="2400" dirty="0"/>
          </a:p>
          <a:p>
            <a:pPr marL="108000" indent="0">
              <a:buNone/>
            </a:pPr>
            <a:r>
              <a:rPr lang="en-GB" sz="2400" dirty="0"/>
              <a:t>(2) </a:t>
            </a:r>
            <a:r>
              <a:rPr lang="en-GB" sz="2400" dirty="0" err="1"/>
              <a:t>Sama</a:t>
            </a:r>
            <a:r>
              <a:rPr lang="en-GB" sz="2400" dirty="0"/>
              <a:t> </a:t>
            </a:r>
            <a:r>
              <a:rPr lang="en-GB" sz="2400" dirty="0" err="1"/>
              <a:t>teo</a:t>
            </a:r>
            <a:r>
              <a:rPr lang="en-GB" sz="2400" dirty="0"/>
              <a:t> </a:t>
            </a:r>
            <a:r>
              <a:rPr lang="en-GB" sz="2400" dirty="0" err="1"/>
              <a:t>eest</a:t>
            </a:r>
            <a:r>
              <a:rPr lang="en-GB" sz="2400" dirty="0"/>
              <a:t>, </a:t>
            </a:r>
            <a:r>
              <a:rPr lang="en-GB" sz="2400" dirty="0" err="1"/>
              <a:t>kui</a:t>
            </a:r>
            <a:r>
              <a:rPr lang="en-GB" sz="2400" dirty="0"/>
              <a:t> </a:t>
            </a:r>
            <a:r>
              <a:rPr lang="en-GB" sz="2400" dirty="0" err="1"/>
              <a:t>selle</a:t>
            </a:r>
            <a:r>
              <a:rPr lang="en-GB" sz="2400" dirty="0"/>
              <a:t> </a:t>
            </a:r>
            <a:r>
              <a:rPr lang="en-GB" sz="2400" dirty="0" err="1"/>
              <a:t>pani</a:t>
            </a:r>
            <a:r>
              <a:rPr lang="en-GB" sz="2400" dirty="0"/>
              <a:t> </a:t>
            </a:r>
            <a:r>
              <a:rPr lang="en-GB" sz="2400" dirty="0" err="1"/>
              <a:t>toime</a:t>
            </a:r>
            <a:r>
              <a:rPr lang="en-GB" sz="2400" dirty="0"/>
              <a:t> </a:t>
            </a:r>
            <a:r>
              <a:rPr lang="en-GB" sz="2400" dirty="0" err="1"/>
              <a:t>juriidiline</a:t>
            </a:r>
            <a:r>
              <a:rPr lang="en-GB" sz="2400" dirty="0"/>
              <a:t> </a:t>
            </a:r>
            <a:r>
              <a:rPr lang="en-GB" sz="2400" dirty="0" err="1"/>
              <a:t>isik</a:t>
            </a:r>
            <a:r>
              <a:rPr lang="en-GB" sz="2400" dirty="0"/>
              <a:t>, – </a:t>
            </a:r>
            <a:r>
              <a:rPr lang="en-GB" sz="2400" dirty="0" err="1"/>
              <a:t>karistatakse</a:t>
            </a:r>
            <a:r>
              <a:rPr lang="en-GB" sz="2400" dirty="0"/>
              <a:t> </a:t>
            </a:r>
            <a:r>
              <a:rPr lang="en-GB" sz="2400" dirty="0" err="1"/>
              <a:t>rahatrahviga</a:t>
            </a:r>
            <a:r>
              <a:rPr lang="en-GB" sz="2400" dirty="0"/>
              <a:t> </a:t>
            </a:r>
            <a:r>
              <a:rPr lang="en-GB" sz="2400" dirty="0" err="1"/>
              <a:t>kuni</a:t>
            </a:r>
            <a:r>
              <a:rPr lang="en-GB" sz="2400" dirty="0"/>
              <a:t> 8400 </a:t>
            </a:r>
            <a:r>
              <a:rPr lang="en-GB" sz="2400" dirty="0" err="1"/>
              <a:t>eurot</a:t>
            </a:r>
            <a:r>
              <a:rPr lang="en-GB" sz="2400" dirty="0" smtClean="0"/>
              <a:t>.”</a:t>
            </a:r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72119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Korrakaitseseadus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8000" indent="0">
              <a:buNone/>
            </a:pPr>
            <a:r>
              <a:rPr lang="en-GB" dirty="0" err="1"/>
              <a:t>Riikliku</a:t>
            </a:r>
            <a:r>
              <a:rPr lang="en-GB" dirty="0"/>
              <a:t> </a:t>
            </a:r>
            <a:r>
              <a:rPr lang="en-GB" dirty="0" err="1"/>
              <a:t>järelevalve</a:t>
            </a:r>
            <a:r>
              <a:rPr lang="en-GB" dirty="0"/>
              <a:t> </a:t>
            </a:r>
            <a:r>
              <a:rPr lang="en-GB" dirty="0" err="1" smtClean="0"/>
              <a:t>erimeetmed</a:t>
            </a:r>
            <a:endParaRPr lang="et-EE" dirty="0" smtClean="0"/>
          </a:p>
          <a:p>
            <a:pPr marL="108000" indent="0">
              <a:buNone/>
            </a:pPr>
            <a:r>
              <a:rPr lang="en-GB" b="1" dirty="0"/>
              <a:t>§ 30. </a:t>
            </a:r>
            <a:r>
              <a:rPr lang="en-GB" b="1" dirty="0" err="1"/>
              <a:t>Küsitlemine</a:t>
            </a:r>
            <a:r>
              <a:rPr lang="en-GB" b="1" dirty="0"/>
              <a:t> </a:t>
            </a:r>
            <a:r>
              <a:rPr lang="en-GB" b="1" dirty="0" err="1"/>
              <a:t>ja</a:t>
            </a:r>
            <a:r>
              <a:rPr lang="en-GB" b="1" dirty="0"/>
              <a:t> </a:t>
            </a:r>
            <a:r>
              <a:rPr lang="en-GB" b="1" dirty="0" err="1"/>
              <a:t>dokumentide</a:t>
            </a:r>
            <a:r>
              <a:rPr lang="en-GB" b="1" dirty="0"/>
              <a:t> </a:t>
            </a:r>
            <a:r>
              <a:rPr lang="en-GB" b="1" dirty="0" err="1" smtClean="0"/>
              <a:t>nõudmine</a:t>
            </a:r>
            <a:endParaRPr lang="et-EE" b="1" dirty="0" smtClean="0"/>
          </a:p>
          <a:p>
            <a:pPr marL="108000" indent="0">
              <a:buNone/>
            </a:pPr>
            <a:r>
              <a:rPr lang="en-GB" b="1" dirty="0"/>
              <a:t>§ 49. </a:t>
            </a:r>
            <a:r>
              <a:rPr lang="en-GB" b="1" dirty="0" err="1"/>
              <a:t>Vallasasja</a:t>
            </a:r>
            <a:r>
              <a:rPr lang="en-GB" b="1" dirty="0"/>
              <a:t> </a:t>
            </a:r>
            <a:r>
              <a:rPr lang="en-GB" b="1" dirty="0" err="1" smtClean="0"/>
              <a:t>läbivaatus</a:t>
            </a:r>
            <a:r>
              <a:rPr lang="et-EE" b="1" dirty="0" smtClean="0"/>
              <a:t> </a:t>
            </a:r>
          </a:p>
          <a:p>
            <a:pPr marL="108000" indent="0">
              <a:buNone/>
            </a:pPr>
            <a:r>
              <a:rPr lang="en-GB" sz="2000" dirty="0" err="1">
                <a:solidFill>
                  <a:srgbClr val="202020"/>
                </a:solidFill>
                <a:latin typeface="Arial" panose="020B0604020202020204" pitchFamily="34" charset="0"/>
              </a:rPr>
              <a:t>korrakaitseorgan</a:t>
            </a:r>
            <a:r>
              <a:rPr lang="en-GB" sz="2000" dirty="0">
                <a:solidFill>
                  <a:srgbClr val="202020"/>
                </a:solidFill>
                <a:latin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02020"/>
                </a:solidFill>
                <a:latin typeface="Arial" panose="020B0604020202020204" pitchFamily="34" charset="0"/>
              </a:rPr>
              <a:t>võib</a:t>
            </a:r>
            <a:r>
              <a:rPr lang="en-GB" sz="2000" dirty="0">
                <a:solidFill>
                  <a:srgbClr val="202020"/>
                </a:solidFill>
                <a:latin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02020"/>
                </a:solidFill>
                <a:latin typeface="Arial" panose="020B0604020202020204" pitchFamily="34" charset="0"/>
              </a:rPr>
              <a:t>valdaja</a:t>
            </a:r>
            <a:r>
              <a:rPr lang="en-GB" sz="2000" dirty="0">
                <a:solidFill>
                  <a:srgbClr val="202020"/>
                </a:solidFill>
                <a:latin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02020"/>
                </a:solidFill>
                <a:latin typeface="Arial" panose="020B0604020202020204" pitchFamily="34" charset="0"/>
              </a:rPr>
              <a:t>nõusolekuta</a:t>
            </a:r>
            <a:r>
              <a:rPr lang="en-GB" sz="2000" dirty="0">
                <a:solidFill>
                  <a:srgbClr val="202020"/>
                </a:solidFill>
                <a:latin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02020"/>
                </a:solidFill>
                <a:latin typeface="Arial" panose="020B0604020202020204" pitchFamily="34" charset="0"/>
              </a:rPr>
              <a:t>kontrollida</a:t>
            </a:r>
            <a:r>
              <a:rPr lang="en-GB" sz="2000" dirty="0">
                <a:solidFill>
                  <a:srgbClr val="202020"/>
                </a:solidFill>
                <a:latin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02020"/>
                </a:solidFill>
                <a:latin typeface="Arial" panose="020B0604020202020204" pitchFamily="34" charset="0"/>
              </a:rPr>
              <a:t>meeleliselt</a:t>
            </a:r>
            <a:r>
              <a:rPr lang="en-GB" sz="2000" dirty="0">
                <a:solidFill>
                  <a:srgbClr val="202020"/>
                </a:solidFill>
                <a:latin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02020"/>
                </a:solidFill>
                <a:latin typeface="Arial" panose="020B0604020202020204" pitchFamily="34" charset="0"/>
              </a:rPr>
              <a:t>või</a:t>
            </a:r>
            <a:r>
              <a:rPr lang="en-GB" sz="2000" dirty="0">
                <a:solidFill>
                  <a:srgbClr val="202020"/>
                </a:solidFill>
                <a:latin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02020"/>
                </a:solidFill>
                <a:latin typeface="Arial" panose="020B0604020202020204" pitchFamily="34" charset="0"/>
              </a:rPr>
              <a:t>tehnilise</a:t>
            </a:r>
            <a:r>
              <a:rPr lang="en-GB" sz="2000" dirty="0">
                <a:solidFill>
                  <a:srgbClr val="202020"/>
                </a:solidFill>
                <a:latin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02020"/>
                </a:solidFill>
                <a:latin typeface="Arial" panose="020B0604020202020204" pitchFamily="34" charset="0"/>
              </a:rPr>
              <a:t>vahendi</a:t>
            </a:r>
            <a:r>
              <a:rPr lang="en-GB" sz="2000" dirty="0">
                <a:solidFill>
                  <a:srgbClr val="202020"/>
                </a:solidFill>
                <a:latin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02020"/>
                </a:solidFill>
                <a:latin typeface="Arial" panose="020B0604020202020204" pitchFamily="34" charset="0"/>
              </a:rPr>
              <a:t>või</a:t>
            </a:r>
            <a:r>
              <a:rPr lang="en-GB" sz="2000" dirty="0">
                <a:solidFill>
                  <a:srgbClr val="202020"/>
                </a:solidFill>
                <a:latin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02020"/>
                </a:solidFill>
                <a:latin typeface="Arial" panose="020B0604020202020204" pitchFamily="34" charset="0"/>
              </a:rPr>
              <a:t>teenistuslooma</a:t>
            </a:r>
            <a:r>
              <a:rPr lang="en-GB" sz="2000" dirty="0">
                <a:solidFill>
                  <a:srgbClr val="202020"/>
                </a:solidFill>
                <a:latin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02020"/>
                </a:solidFill>
                <a:latin typeface="Arial" panose="020B0604020202020204" pitchFamily="34" charset="0"/>
              </a:rPr>
              <a:t>abil</a:t>
            </a:r>
            <a:r>
              <a:rPr lang="en-GB" sz="2000" dirty="0">
                <a:solidFill>
                  <a:srgbClr val="202020"/>
                </a:solidFill>
                <a:latin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02020"/>
                </a:solidFill>
                <a:latin typeface="Arial" panose="020B0604020202020204" pitchFamily="34" charset="0"/>
              </a:rPr>
              <a:t>vallasasja</a:t>
            </a:r>
            <a:r>
              <a:rPr lang="en-GB" sz="2000" dirty="0">
                <a:solidFill>
                  <a:srgbClr val="202020"/>
                </a:solidFill>
                <a:latin typeface="Arial" panose="020B0604020202020204" pitchFamily="34" charset="0"/>
              </a:rPr>
              <a:t>, </a:t>
            </a:r>
            <a:r>
              <a:rPr lang="en-GB" sz="2000" dirty="0" err="1">
                <a:solidFill>
                  <a:srgbClr val="202020"/>
                </a:solidFill>
                <a:latin typeface="Arial" panose="020B0604020202020204" pitchFamily="34" charset="0"/>
              </a:rPr>
              <a:t>sealhulgas</a:t>
            </a:r>
            <a:r>
              <a:rPr lang="en-GB" sz="2000" dirty="0">
                <a:solidFill>
                  <a:srgbClr val="202020"/>
                </a:solidFill>
                <a:latin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02020"/>
                </a:solidFill>
                <a:latin typeface="Arial" panose="020B0604020202020204" pitchFamily="34" charset="0"/>
              </a:rPr>
              <a:t>avada</a:t>
            </a:r>
            <a:r>
              <a:rPr lang="en-GB" sz="2000" dirty="0">
                <a:solidFill>
                  <a:srgbClr val="202020"/>
                </a:solidFill>
                <a:latin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02020"/>
                </a:solidFill>
                <a:latin typeface="Arial" panose="020B0604020202020204" pitchFamily="34" charset="0"/>
              </a:rPr>
              <a:t>uksi</a:t>
            </a:r>
            <a:r>
              <a:rPr lang="en-GB" sz="2000" dirty="0">
                <a:solidFill>
                  <a:srgbClr val="202020"/>
                </a:solidFill>
                <a:latin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02020"/>
                </a:solidFill>
                <a:latin typeface="Arial" panose="020B0604020202020204" pitchFamily="34" charset="0"/>
              </a:rPr>
              <a:t>ja</a:t>
            </a:r>
            <a:r>
              <a:rPr lang="en-GB" sz="2000" dirty="0">
                <a:solidFill>
                  <a:srgbClr val="202020"/>
                </a:solidFill>
                <a:latin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02020"/>
                </a:solidFill>
                <a:latin typeface="Arial" panose="020B0604020202020204" pitchFamily="34" charset="0"/>
              </a:rPr>
              <a:t>kõrvaldada</a:t>
            </a:r>
            <a:r>
              <a:rPr lang="en-GB" sz="2000" dirty="0">
                <a:solidFill>
                  <a:srgbClr val="202020"/>
                </a:solidFill>
                <a:latin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02020"/>
                </a:solidFill>
                <a:latin typeface="Arial" panose="020B0604020202020204" pitchFamily="34" charset="0"/>
              </a:rPr>
              <a:t>muid</a:t>
            </a:r>
            <a:r>
              <a:rPr lang="en-GB" sz="2000" dirty="0">
                <a:solidFill>
                  <a:srgbClr val="202020"/>
                </a:solidFill>
                <a:latin typeface="Arial" panose="020B0604020202020204" pitchFamily="34" charset="0"/>
              </a:rPr>
              <a:t> </a:t>
            </a:r>
            <a:r>
              <a:rPr lang="en-GB" sz="2000" dirty="0" err="1" smtClean="0">
                <a:solidFill>
                  <a:srgbClr val="202020"/>
                </a:solidFill>
                <a:latin typeface="Arial" panose="020B0604020202020204" pitchFamily="34" charset="0"/>
              </a:rPr>
              <a:t>takistus</a:t>
            </a:r>
            <a:r>
              <a:rPr lang="et-EE" sz="2000" dirty="0" smtClean="0">
                <a:solidFill>
                  <a:srgbClr val="202020"/>
                </a:solidFill>
                <a:latin typeface="Arial" panose="020B0604020202020204" pitchFamily="34" charset="0"/>
              </a:rPr>
              <a:t>.</a:t>
            </a:r>
            <a:endParaRPr lang="et-EE" sz="2000" b="1" dirty="0" smtClean="0"/>
          </a:p>
          <a:p>
            <a:pPr marL="108000" indent="0">
              <a:buNone/>
            </a:pPr>
            <a:r>
              <a:rPr lang="en-GB" b="1" dirty="0"/>
              <a:t>§ 50. </a:t>
            </a:r>
            <a:r>
              <a:rPr lang="en-GB" b="1" dirty="0" err="1"/>
              <a:t>Valdusesse</a:t>
            </a:r>
            <a:r>
              <a:rPr lang="en-GB" b="1" dirty="0"/>
              <a:t> </a:t>
            </a:r>
            <a:r>
              <a:rPr lang="en-GB" b="1" dirty="0" err="1"/>
              <a:t>sisenemine</a:t>
            </a:r>
            <a:endParaRPr lang="en-GB" b="1" dirty="0"/>
          </a:p>
          <a:p>
            <a:pPr marL="108000" indent="0">
              <a:buNone/>
            </a:pPr>
            <a:r>
              <a:rPr lang="en-GB" sz="2000" dirty="0" err="1"/>
              <a:t>korrakaitseorgan</a:t>
            </a:r>
            <a:r>
              <a:rPr lang="en-GB" sz="2000" dirty="0"/>
              <a:t> </a:t>
            </a:r>
            <a:r>
              <a:rPr lang="en-GB" sz="2000" dirty="0" err="1"/>
              <a:t>võib</a:t>
            </a:r>
            <a:r>
              <a:rPr lang="en-GB" sz="2000" dirty="0"/>
              <a:t> </a:t>
            </a:r>
            <a:r>
              <a:rPr lang="en-GB" sz="2000" dirty="0" err="1"/>
              <a:t>siseneda</a:t>
            </a:r>
            <a:r>
              <a:rPr lang="en-GB" sz="2000" dirty="0"/>
              <a:t> </a:t>
            </a:r>
            <a:r>
              <a:rPr lang="en-GB" sz="2000" dirty="0" err="1"/>
              <a:t>valdaja</a:t>
            </a:r>
            <a:r>
              <a:rPr lang="en-GB" sz="2000" dirty="0"/>
              <a:t> </a:t>
            </a:r>
            <a:r>
              <a:rPr lang="en-GB" sz="2000" dirty="0" err="1"/>
              <a:t>nõusolekuta</a:t>
            </a:r>
            <a:r>
              <a:rPr lang="en-GB" sz="2000" dirty="0"/>
              <a:t> </a:t>
            </a:r>
            <a:r>
              <a:rPr lang="en-GB" sz="2000" dirty="0" err="1"/>
              <a:t>tema</a:t>
            </a:r>
            <a:r>
              <a:rPr lang="en-GB" sz="2000" dirty="0"/>
              <a:t> </a:t>
            </a:r>
            <a:r>
              <a:rPr lang="en-GB" sz="2000" dirty="0" err="1"/>
              <a:t>valduses</a:t>
            </a:r>
            <a:r>
              <a:rPr lang="en-GB" sz="2000" dirty="0"/>
              <a:t> </a:t>
            </a:r>
            <a:r>
              <a:rPr lang="en-GB" sz="2000" dirty="0" err="1"/>
              <a:t>olevale</a:t>
            </a:r>
            <a:r>
              <a:rPr lang="en-GB" sz="2000" dirty="0"/>
              <a:t> </a:t>
            </a:r>
            <a:r>
              <a:rPr lang="en-GB" sz="2000" dirty="0" err="1"/>
              <a:t>piiratud</a:t>
            </a:r>
            <a:r>
              <a:rPr lang="en-GB" sz="2000" dirty="0"/>
              <a:t> </a:t>
            </a:r>
            <a:r>
              <a:rPr lang="en-GB" sz="2000" dirty="0" err="1"/>
              <a:t>või</a:t>
            </a:r>
            <a:r>
              <a:rPr lang="en-GB" sz="2000" dirty="0"/>
              <a:t> </a:t>
            </a:r>
            <a:r>
              <a:rPr lang="en-GB" sz="2000" dirty="0" err="1"/>
              <a:t>tähistatud</a:t>
            </a:r>
            <a:r>
              <a:rPr lang="en-GB" sz="2000" dirty="0"/>
              <a:t> </a:t>
            </a:r>
            <a:r>
              <a:rPr lang="en-GB" sz="2000" dirty="0" err="1"/>
              <a:t>kinnisasjale</a:t>
            </a:r>
            <a:r>
              <a:rPr lang="en-GB" sz="2000" dirty="0"/>
              <a:t>, </a:t>
            </a:r>
            <a:r>
              <a:rPr lang="en-GB" sz="2000" dirty="0" err="1"/>
              <a:t>ehitisse</a:t>
            </a:r>
            <a:r>
              <a:rPr lang="en-GB" sz="2000" dirty="0"/>
              <a:t>, </a:t>
            </a:r>
            <a:r>
              <a:rPr lang="en-GB" sz="2000" dirty="0" err="1"/>
              <a:t>eluruumi</a:t>
            </a:r>
            <a:r>
              <a:rPr lang="en-GB" sz="2000" dirty="0"/>
              <a:t> </a:t>
            </a:r>
            <a:r>
              <a:rPr lang="en-GB" sz="2000" dirty="0" err="1"/>
              <a:t>või</a:t>
            </a:r>
            <a:r>
              <a:rPr lang="en-GB" sz="2000" dirty="0"/>
              <a:t> </a:t>
            </a:r>
            <a:r>
              <a:rPr lang="en-GB" sz="2000" dirty="0" err="1"/>
              <a:t>ruumi</a:t>
            </a:r>
            <a:r>
              <a:rPr lang="en-GB" sz="2000" dirty="0"/>
              <a:t>, </a:t>
            </a:r>
            <a:r>
              <a:rPr lang="en-GB" sz="2000" dirty="0" err="1"/>
              <a:t>sealhulgas</a:t>
            </a:r>
            <a:r>
              <a:rPr lang="en-GB" sz="2000" dirty="0"/>
              <a:t> </a:t>
            </a:r>
            <a:r>
              <a:rPr lang="en-GB" sz="2000" dirty="0" err="1"/>
              <a:t>avada</a:t>
            </a:r>
            <a:r>
              <a:rPr lang="en-GB" sz="2000" dirty="0"/>
              <a:t> </a:t>
            </a:r>
            <a:r>
              <a:rPr lang="en-GB" sz="2000" dirty="0" err="1"/>
              <a:t>uksi</a:t>
            </a:r>
            <a:r>
              <a:rPr lang="en-GB" sz="2000" dirty="0"/>
              <a:t>, </a:t>
            </a:r>
            <a:r>
              <a:rPr lang="en-GB" sz="2000" dirty="0" err="1"/>
              <a:t>väravaid</a:t>
            </a:r>
            <a:r>
              <a:rPr lang="en-GB" sz="2000" dirty="0"/>
              <a:t> </a:t>
            </a:r>
            <a:r>
              <a:rPr lang="en-GB" sz="2000" dirty="0" err="1"/>
              <a:t>ja</a:t>
            </a:r>
            <a:r>
              <a:rPr lang="en-GB" sz="2000" dirty="0"/>
              <a:t> </a:t>
            </a:r>
            <a:r>
              <a:rPr lang="en-GB" sz="2000" dirty="0" err="1"/>
              <a:t>kõrvaldada</a:t>
            </a:r>
            <a:r>
              <a:rPr lang="en-GB" sz="2000" dirty="0"/>
              <a:t> </a:t>
            </a:r>
            <a:r>
              <a:rPr lang="en-GB" sz="2000" dirty="0" err="1"/>
              <a:t>muid</a:t>
            </a:r>
            <a:r>
              <a:rPr lang="en-GB" sz="2000" dirty="0"/>
              <a:t> </a:t>
            </a:r>
            <a:r>
              <a:rPr lang="en-GB" sz="2000" dirty="0" err="1"/>
              <a:t>takistusi</a:t>
            </a:r>
            <a:endParaRPr lang="et-EE" sz="20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11828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Ettevõtja</a:t>
            </a:r>
            <a:r>
              <a:rPr lang="en-GB" dirty="0"/>
              <a:t> </a:t>
            </a:r>
            <a:r>
              <a:rPr lang="en-GB" dirty="0" err="1"/>
              <a:t>õigused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kohustused</a:t>
            </a:r>
            <a:r>
              <a:rPr lang="en-GB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7" y="1476053"/>
            <a:ext cx="7920000" cy="4513263"/>
          </a:xfrm>
        </p:spPr>
        <p:txBody>
          <a:bodyPr/>
          <a:lstStyle/>
          <a:p>
            <a:r>
              <a:rPr lang="et-EE" sz="2800" dirty="0" smtClean="0"/>
              <a:t>Kontroll määrus - EL 2017/625 </a:t>
            </a:r>
            <a:r>
              <a:rPr lang="en-GB" sz="2800" dirty="0" err="1" smtClean="0"/>
              <a:t>Artikkel</a:t>
            </a:r>
            <a:r>
              <a:rPr lang="en-GB" sz="2800" dirty="0" smtClean="0"/>
              <a:t> 9</a:t>
            </a:r>
            <a:r>
              <a:rPr lang="et-EE" sz="2800" dirty="0" smtClean="0"/>
              <a:t> </a:t>
            </a: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err="1" smtClean="0"/>
              <a:t>Kontroll</a:t>
            </a:r>
            <a:r>
              <a:rPr lang="en-GB" sz="2800" dirty="0" smtClean="0"/>
              <a:t> </a:t>
            </a:r>
            <a:r>
              <a:rPr lang="en-GB" sz="2800" dirty="0" err="1"/>
              <a:t>teostatakse</a:t>
            </a:r>
            <a:r>
              <a:rPr lang="en-GB" sz="2800" dirty="0"/>
              <a:t> </a:t>
            </a:r>
            <a:r>
              <a:rPr lang="en-GB" sz="2800" dirty="0" err="1"/>
              <a:t>lähtuvalt</a:t>
            </a:r>
            <a:r>
              <a:rPr lang="en-GB" sz="2800" dirty="0"/>
              <a:t> </a:t>
            </a:r>
            <a:r>
              <a:rPr lang="en-GB" sz="2800" dirty="0" err="1"/>
              <a:t>riskidest</a:t>
            </a:r>
            <a:r>
              <a:rPr lang="en-GB" sz="2800" dirty="0"/>
              <a:t>, </a:t>
            </a:r>
            <a:r>
              <a:rPr lang="en-GB" sz="2800" dirty="0" err="1"/>
              <a:t>korrapäraselt</a:t>
            </a:r>
            <a:r>
              <a:rPr lang="en-GB" sz="2800" dirty="0"/>
              <a:t> </a:t>
            </a:r>
            <a:r>
              <a:rPr lang="en-GB" sz="2800" dirty="0" err="1"/>
              <a:t>ja</a:t>
            </a:r>
            <a:r>
              <a:rPr lang="en-GB" sz="2800" dirty="0"/>
              <a:t> </a:t>
            </a:r>
            <a:r>
              <a:rPr lang="en-GB" sz="2800" dirty="0" err="1"/>
              <a:t>asjakohase</a:t>
            </a:r>
            <a:r>
              <a:rPr lang="en-GB" sz="2800" dirty="0"/>
              <a:t> </a:t>
            </a:r>
            <a:r>
              <a:rPr lang="en-GB" sz="2800" dirty="0" err="1"/>
              <a:t>sagedusega</a:t>
            </a:r>
            <a:r>
              <a:rPr lang="en-GB" sz="2800" dirty="0"/>
              <a:t>, </a:t>
            </a:r>
            <a:r>
              <a:rPr lang="en-GB" sz="2800" dirty="0" err="1"/>
              <a:t>võttes</a:t>
            </a:r>
            <a:r>
              <a:rPr lang="en-GB" sz="2800" dirty="0"/>
              <a:t> </a:t>
            </a:r>
            <a:r>
              <a:rPr lang="en-GB" sz="2800" dirty="0" err="1" smtClean="0"/>
              <a:t>arvesse</a:t>
            </a:r>
            <a:endParaRPr lang="et-EE" sz="2800" dirty="0"/>
          </a:p>
          <a:p>
            <a:pPr lvl="1"/>
            <a:r>
              <a:rPr lang="et-EE" dirty="0" smtClean="0"/>
              <a:t>a) K</a:t>
            </a:r>
            <a:r>
              <a:rPr lang="en-GB" dirty="0" err="1" smtClean="0"/>
              <a:t>indlaks</a:t>
            </a:r>
            <a:r>
              <a:rPr lang="et-EE" dirty="0" smtClean="0"/>
              <a:t> </a:t>
            </a:r>
            <a:r>
              <a:rPr lang="en-GB" dirty="0" err="1" smtClean="0"/>
              <a:t>tehtud</a:t>
            </a:r>
            <a:r>
              <a:rPr lang="en-GB" dirty="0" smtClean="0"/>
              <a:t> </a:t>
            </a:r>
            <a:r>
              <a:rPr lang="en-GB" dirty="0" err="1"/>
              <a:t>riske</a:t>
            </a:r>
            <a:r>
              <a:rPr lang="en-GB" dirty="0"/>
              <a:t> </a:t>
            </a:r>
            <a:r>
              <a:rPr lang="et-EE" dirty="0" smtClean="0"/>
              <a:t>(tegevus),</a:t>
            </a:r>
          </a:p>
          <a:p>
            <a:pPr lvl="1"/>
            <a:r>
              <a:rPr lang="et-EE" dirty="0" smtClean="0"/>
              <a:t>b) Varasem kontroll,</a:t>
            </a:r>
          </a:p>
          <a:p>
            <a:pPr lvl="1"/>
            <a:r>
              <a:rPr lang="et-EE" dirty="0" smtClean="0"/>
              <a:t>c) Ettevõtja enesekontrolli usaldusväärsust,</a:t>
            </a:r>
          </a:p>
          <a:p>
            <a:pPr lvl="1"/>
            <a:r>
              <a:rPr lang="et-EE" dirty="0" smtClean="0"/>
              <a:t>d) muud </a:t>
            </a:r>
            <a:r>
              <a:rPr lang="et-EE" dirty="0"/>
              <a:t>teavet, mis võib </a:t>
            </a:r>
            <a:r>
              <a:rPr lang="et-EE" dirty="0" smtClean="0"/>
              <a:t>normide rikkumisele.</a:t>
            </a:r>
            <a:endParaRPr lang="en-GB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2432898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Tänan tähelepanu eest!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 smtClean="0"/>
          </a:p>
          <a:p>
            <a:r>
              <a:rPr lang="et-EE" sz="2800" dirty="0" smtClean="0"/>
              <a:t>Olga Lavrentjeva</a:t>
            </a:r>
          </a:p>
          <a:p>
            <a:r>
              <a:rPr lang="et-EE" sz="2800" dirty="0" smtClean="0"/>
              <a:t>Taimetervise osakonna nõunik</a:t>
            </a:r>
          </a:p>
          <a:p>
            <a:r>
              <a:rPr lang="et-EE" sz="2800" dirty="0" smtClean="0"/>
              <a:t>Maaeluministeerium</a:t>
            </a:r>
          </a:p>
          <a:p>
            <a:r>
              <a:rPr lang="et-EE" sz="2800" dirty="0" smtClean="0"/>
              <a:t>olga.lavrentjeva@agri.ee</a:t>
            </a:r>
            <a:endParaRPr lang="et-EE" sz="2800" dirty="0"/>
          </a:p>
        </p:txBody>
      </p:sp>
    </p:spTree>
    <p:extLst>
      <p:ext uri="{BB962C8B-B14F-4D97-AF65-F5344CB8AC3E}">
        <p14:creationId xmlns:p14="http://schemas.microsoft.com/office/powerpoint/2010/main" val="1128331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Registreerimise nõue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329" y="1332037"/>
            <a:ext cx="7920000" cy="4513263"/>
          </a:xfrm>
        </p:spPr>
        <p:txBody>
          <a:bodyPr/>
          <a:lstStyle/>
          <a:p>
            <a:r>
              <a:rPr lang="et-EE" dirty="0"/>
              <a:t>„ettevõtja“ – avalik-õiguslik või eraõiguslik isik, kes on tegevusalaselt seotud ühe või mitme järgmise taimi, taimseid saadusi ja muid objekte hõlmava tegevusega ning on selle eest õiguslikult vastutav</a:t>
            </a:r>
            <a:r>
              <a:rPr lang="et-EE" dirty="0" smtClean="0"/>
              <a:t>:</a:t>
            </a:r>
          </a:p>
          <a:p>
            <a:r>
              <a:rPr lang="et-EE" sz="2400" dirty="0" smtClean="0"/>
              <a:t>a</a:t>
            </a:r>
            <a:r>
              <a:rPr lang="et-EE" sz="2400" dirty="0"/>
              <a:t>) istutamine; b) sordiaretus; c) tootmine, sealhulgas kasvatamine, paljundamine ja säilitamine; d) liidu territooriumile sissetoomine ning seal vedamine ja sealt väljaviimine; e) turul kättesaadavaks tegemine; f) hoidmine, kogumine, saatmine ja töötlemine;</a:t>
            </a:r>
          </a:p>
        </p:txBody>
      </p:sp>
    </p:spTree>
    <p:extLst>
      <p:ext uri="{BB962C8B-B14F-4D97-AF65-F5344CB8AC3E}">
        <p14:creationId xmlns:p14="http://schemas.microsoft.com/office/powerpoint/2010/main" val="291278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Registreerimise nõue 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Tagamaks, et ettevõtjate registrisse kandmine on proportsionaalne taimekahjustajatega seotud riskide kontrollimise eesmärgiga sätestatakse</a:t>
            </a:r>
            <a:endParaRPr lang="et-EE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400" dirty="0" smtClean="0"/>
              <a:t>registrisse </a:t>
            </a:r>
            <a:r>
              <a:rPr lang="et-EE" sz="2400" dirty="0"/>
              <a:t>kandmise kohustusest vabastatud ettevõtjate täiendavad kategooriad, </a:t>
            </a:r>
            <a:endParaRPr lang="et-EE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400" dirty="0" smtClean="0"/>
              <a:t>erinõuded </a:t>
            </a:r>
            <a:r>
              <a:rPr lang="et-EE" sz="2400" dirty="0"/>
              <a:t>teatavate ettevõtjakategooriate registreerimiseks ning ülemmäärad väikestele kogustele, mida ettevõtja võib lõppkasutajatele tarnida, et ta oleks vabastatud registrisse kandmise kohustusest.</a:t>
            </a:r>
          </a:p>
        </p:txBody>
      </p:sp>
    </p:spTree>
    <p:extLst>
      <p:ext uri="{BB962C8B-B14F-4D97-AF65-F5344CB8AC3E}">
        <p14:creationId xmlns:p14="http://schemas.microsoft.com/office/powerpoint/2010/main" val="3923274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321" y="467941"/>
            <a:ext cx="7920000" cy="1080000"/>
          </a:xfrm>
        </p:spPr>
        <p:txBody>
          <a:bodyPr/>
          <a:lstStyle/>
          <a:p>
            <a:r>
              <a:rPr lang="et-EE" dirty="0" smtClean="0"/>
              <a:t>Taimepassi kasutamise nõue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329" y="1476053"/>
            <a:ext cx="7920000" cy="4513263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/>
              <a:t>Uute </a:t>
            </a:r>
            <a:r>
              <a:rPr lang="et-EE" sz="2800" dirty="0" smtClean="0"/>
              <a:t>õigusnormidega</a:t>
            </a:r>
            <a:r>
              <a:rPr lang="et-EE" sz="2800" dirty="0"/>
              <a:t> </a:t>
            </a:r>
            <a:r>
              <a:rPr lang="et-EE" sz="2800" b="1" dirty="0" smtClean="0"/>
              <a:t>laiendatakse </a:t>
            </a:r>
            <a:r>
              <a:rPr lang="et-EE" sz="2800" b="1" dirty="0"/>
              <a:t>ja </a:t>
            </a:r>
            <a:r>
              <a:rPr lang="et-EE" sz="2800" b="1" dirty="0" smtClean="0"/>
              <a:t>ühtlustatakse </a:t>
            </a:r>
            <a:r>
              <a:rPr lang="et-EE" sz="2800" b="1" dirty="0"/>
              <a:t>kehtivat taimepasside süsteemi</a:t>
            </a:r>
            <a:r>
              <a:rPr lang="et-EE" sz="2800" dirty="0"/>
              <a:t>. See tähendab, et rohkem taimi, taimseid saadusi ja muid objekte </a:t>
            </a:r>
            <a:r>
              <a:rPr lang="et-EE" sz="2800" dirty="0" smtClean="0"/>
              <a:t>vajavad</a:t>
            </a:r>
            <a:r>
              <a:rPr lang="et-EE" sz="2800" dirty="0"/>
              <a:t> </a:t>
            </a:r>
            <a:r>
              <a:rPr lang="et-EE" sz="2800" dirty="0" smtClean="0"/>
              <a:t>taimepassi </a:t>
            </a:r>
            <a:r>
              <a:rPr lang="et-EE" sz="2800" dirty="0"/>
              <a:t>ELis </a:t>
            </a:r>
            <a:r>
              <a:rPr lang="et-EE" sz="2800" dirty="0" smtClean="0"/>
              <a:t>liikumiseks.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/>
              <a:t>Läbipaistvuse huvides </a:t>
            </a:r>
            <a:r>
              <a:rPr lang="et-EE" sz="2800" dirty="0" smtClean="0"/>
              <a:t>koostatakse </a:t>
            </a:r>
            <a:r>
              <a:rPr lang="et-EE" sz="2800" dirty="0"/>
              <a:t>selliste taimede, taimsete saaduste ja muude objektide loetelu</a:t>
            </a:r>
            <a:r>
              <a:rPr lang="et-EE" sz="2800" dirty="0" smtClean="0"/>
              <a:t>.</a:t>
            </a:r>
          </a:p>
          <a:p>
            <a:endParaRPr lang="et-EE" sz="2800" dirty="0"/>
          </a:p>
        </p:txBody>
      </p:sp>
    </p:spTree>
    <p:extLst>
      <p:ext uri="{BB962C8B-B14F-4D97-AF65-F5344CB8AC3E}">
        <p14:creationId xmlns:p14="http://schemas.microsoft.com/office/powerpoint/2010/main" val="886354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Taimepassi kasutamise nõue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b="1" dirty="0"/>
              <a:t>Taimepassi nõutakse ka kõigi</a:t>
            </a:r>
            <a:r>
              <a:rPr lang="et-EE" sz="2800" dirty="0"/>
              <a:t> ettevõtjate vahel toimuvate </a:t>
            </a:r>
            <a:r>
              <a:rPr lang="et-EE" sz="2800" b="1" dirty="0"/>
              <a:t>vedude jaoks</a:t>
            </a:r>
            <a:r>
              <a:rPr lang="et-EE" sz="2800" dirty="0"/>
              <a:t>, kuid mittekutselistele lõppkasutajatele müümiseks mitte.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 smtClean="0"/>
              <a:t>Taimepasside </a:t>
            </a:r>
            <a:r>
              <a:rPr lang="et-EE" sz="2800" dirty="0"/>
              <a:t>usaldusväärsuse tagamiseks </a:t>
            </a:r>
            <a:r>
              <a:rPr lang="et-EE" sz="2800" dirty="0" smtClean="0"/>
              <a:t> kehtestatakse nende </a:t>
            </a:r>
            <a:r>
              <a:rPr lang="et-EE" sz="2800" dirty="0"/>
              <a:t>sisu ja vormi käsitlevad nõuded. </a:t>
            </a:r>
            <a:endParaRPr lang="et-EE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b="1" dirty="0"/>
              <a:t>Lõppkasutaja–isik, kes omandab taimi või taimseid saadusi isiklikuks tarbeks väljaspool nimetatud isiku kaubandus-, äri- või kutsetegevust.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t-EE" sz="2800" dirty="0"/>
          </a:p>
        </p:txBody>
      </p:sp>
    </p:spTree>
    <p:extLst>
      <p:ext uri="{BB962C8B-B14F-4D97-AF65-F5344CB8AC3E}">
        <p14:creationId xmlns:p14="http://schemas.microsoft.com/office/powerpoint/2010/main" val="4249434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Taimepassi kasutamise </a:t>
            </a:r>
            <a:r>
              <a:rPr lang="et-EE" dirty="0" smtClean="0"/>
              <a:t>nõue </a:t>
            </a:r>
            <a:r>
              <a:rPr lang="et-EE" dirty="0"/>
              <a:t/>
            </a:r>
            <a:br>
              <a:rPr lang="et-EE" dirty="0"/>
            </a:br>
            <a:r>
              <a:rPr lang="et-EE" dirty="0" smtClean="0"/>
              <a:t>kaitstavas piirkonnas 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/>
              <a:t>Teatavate </a:t>
            </a:r>
            <a:r>
              <a:rPr lang="et-EE" sz="2800" dirty="0" smtClean="0"/>
              <a:t>taimede sissetoomine </a:t>
            </a:r>
            <a:r>
              <a:rPr lang="et-EE" sz="2800" dirty="0"/>
              <a:t>kaitstavatesse piirkondadesse ja seal vedamine </a:t>
            </a:r>
            <a:r>
              <a:rPr lang="et-EE" sz="2800" dirty="0" smtClean="0"/>
              <a:t>on lubatud </a:t>
            </a:r>
            <a:r>
              <a:rPr lang="et-EE" sz="2800" dirty="0"/>
              <a:t>üksnes tingimusel, et nendega on kaasas taimepass, mis tõendab nende vastavust käesoleva määruse kohaselt kehtestatud nõuetele ja meetmetele. </a:t>
            </a:r>
            <a:endParaRPr lang="et-EE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b="1" dirty="0" smtClean="0"/>
              <a:t>Taimepassi kasutamise nõue ka lõppkasutajatele</a:t>
            </a:r>
            <a:r>
              <a:rPr lang="et-EE" sz="2800" b="1" dirty="0" smtClean="0"/>
              <a:t>.</a:t>
            </a:r>
          </a:p>
          <a:p>
            <a:endParaRPr lang="et-EE" dirty="0" smtClean="0"/>
          </a:p>
          <a:p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3150770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Taimekahjustajatega </a:t>
            </a:r>
            <a:r>
              <a:rPr lang="et-EE" dirty="0"/>
              <a:t>seotud riskide juhtimise kava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/>
              <a:t>Teatavad loa saanud ettevõtjad võivad soovida koostada </a:t>
            </a:r>
            <a:r>
              <a:rPr lang="et-EE" sz="2800" b="1" dirty="0"/>
              <a:t>taimekahjustajatega seotud riskide juhtimise kava</a:t>
            </a:r>
            <a:r>
              <a:rPr lang="et-EE" sz="2800" dirty="0"/>
              <a:t>, mis tagab ja näitab, et nad on oma kutsetegevuses täiesti pädevad ja teadlikud taimekahjustajatega seotud riskide kriitilistest punktidest, ning millega põhjendatakse pädevate asutuste konkreetset kontrolli erikorda. </a:t>
            </a:r>
            <a:endParaRPr lang="et-EE" sz="2800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251491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Ettevõtja kohustused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 smtClean="0"/>
              <a:t>Ettevõtjatel </a:t>
            </a:r>
            <a:r>
              <a:rPr lang="et-EE" sz="2800" dirty="0"/>
              <a:t>peaksid olema süsteemid ja protseduurid, mille abil saab teha kindlaks taimede, taimsete saaduste ja muude objektide vedamise nende endi valduste sees ja vahel. </a:t>
            </a:r>
            <a:endParaRPr lang="et-EE" sz="2800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220889190"/>
      </p:ext>
    </p:extLst>
  </p:cSld>
  <p:clrMapOvr>
    <a:masterClrMapping/>
  </p:clrMapOvr>
</p:sld>
</file>

<file path=ppt/theme/theme1.xml><?xml version="1.0" encoding="utf-8"?>
<a:theme xmlns:a="http://schemas.openxmlformats.org/drawingml/2006/main" name="slaidipohi-maaeluministeerium-2015-est (1)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slaidipohi-maaeluministeerium-2015-est (1)</Template>
  <TotalTime>0</TotalTime>
  <Words>1004</Words>
  <Application>Microsoft Office PowerPoint</Application>
  <PresentationFormat>Custom</PresentationFormat>
  <Paragraphs>114</Paragraphs>
  <Slides>27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 Unicode MS</vt:lpstr>
      <vt:lpstr>Microsoft YaHei</vt:lpstr>
      <vt:lpstr>Arial</vt:lpstr>
      <vt:lpstr>Courier New</vt:lpstr>
      <vt:lpstr>Roboto Condensed</vt:lpstr>
      <vt:lpstr>Times New Roman</vt:lpstr>
      <vt:lpstr>slaidipohi-maaeluministeerium-2015-est (1)</vt:lpstr>
      <vt:lpstr>TAIMETERVISE NÕUDED  KOHUSTUSED ETTEVÕTJATELE   </vt:lpstr>
      <vt:lpstr>Ettekanne sisu</vt:lpstr>
      <vt:lpstr>Registreerimise nõue</vt:lpstr>
      <vt:lpstr>Registreerimise nõue </vt:lpstr>
      <vt:lpstr>Taimepassi kasutamise nõue</vt:lpstr>
      <vt:lpstr>Taimepassi kasutamise nõue</vt:lpstr>
      <vt:lpstr>Taimepassi kasutamise nõue  kaitstavas piirkonnas </vt:lpstr>
      <vt:lpstr>Taimekahjustajatega seotud riskide juhtimise kava</vt:lpstr>
      <vt:lpstr>Ettevõtja kohustused</vt:lpstr>
      <vt:lpstr>Ettevõtja kohustused</vt:lpstr>
      <vt:lpstr>Teatamise kohustus</vt:lpstr>
      <vt:lpstr>Asjakohaste meetmete rakendamise kohustus</vt:lpstr>
      <vt:lpstr>Millal jõustub Taimekaitseseadus?</vt:lpstr>
      <vt:lpstr>Taimekaitseseaduse muudatused</vt:lpstr>
      <vt:lpstr>Taimekaitseseaduse muudatused</vt:lpstr>
      <vt:lpstr>Taimekaitseseaduse muudatused</vt:lpstr>
      <vt:lpstr>Taimekaitseseaduse muudatused</vt:lpstr>
      <vt:lpstr>Taimekaitseseaduse üleminekusätted</vt:lpstr>
      <vt:lpstr>Taimekaitseseaduse üleminekusätted</vt:lpstr>
      <vt:lpstr>Taimepassi väljastamise tegevuseluba</vt:lpstr>
      <vt:lpstr>Taimekaitseseaduse muudatused</vt:lpstr>
      <vt:lpstr>Teine eksperdiarvamus ei kohaldata taimetervises</vt:lpstr>
      <vt:lpstr>Taimekaitseseaduse muudatused – Vastutussätted </vt:lpstr>
      <vt:lpstr>Taimekaitseseaduse muudatused – Vastutussätted </vt:lpstr>
      <vt:lpstr>Korrakaitseseadus</vt:lpstr>
      <vt:lpstr>Ettevõtja õigused ja kohustused </vt:lpstr>
      <vt:lpstr>Tänan tähelepanu eest!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keywords>slaidipõhi; presentatsioonipõhi; slaidid; presentatsioonid; slaid; mall; template</cp:keywords>
  <cp:lastModifiedBy/>
  <cp:revision>1</cp:revision>
  <dcterms:created xsi:type="dcterms:W3CDTF">2018-04-02T13:11:35Z</dcterms:created>
  <dcterms:modified xsi:type="dcterms:W3CDTF">2019-11-13T12:51:29Z</dcterms:modified>
</cp:coreProperties>
</file>